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471" r:id="rId3"/>
    <p:sldId id="444" r:id="rId4"/>
    <p:sldId id="482" r:id="rId5"/>
    <p:sldId id="396" r:id="rId6"/>
    <p:sldId id="466" r:id="rId7"/>
    <p:sldId id="461" r:id="rId8"/>
    <p:sldId id="481" r:id="rId9"/>
    <p:sldId id="483" r:id="rId10"/>
    <p:sldId id="484" r:id="rId11"/>
    <p:sldId id="485" r:id="rId12"/>
    <p:sldId id="486" r:id="rId13"/>
    <p:sldId id="395" r:id="rId14"/>
  </p:sldIdLst>
  <p:sldSz cx="14641513" cy="8235950"/>
  <p:notesSz cx="14630400" cy="823595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16" autoAdjust="0"/>
    <p:restoredTop sz="94288" autoAdjust="0"/>
  </p:normalViewPr>
  <p:slideViewPr>
    <p:cSldViewPr>
      <p:cViewPr varScale="1">
        <p:scale>
          <a:sx n="57" d="100"/>
          <a:sy n="57" d="100"/>
        </p:scale>
        <p:origin x="732" y="66"/>
      </p:cViewPr>
      <p:guideLst>
        <p:guide orient="horz" pos="2880"/>
        <p:guide pos="216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4-15T09:27:13.973"/>
    </inkml:context>
    <inkml:brush xml:id="br0">
      <inkml:brushProperty name="width" value="0.5" units="cm"/>
      <inkml:brushProperty name="height" value="1" units="cm"/>
      <inkml:brushProperty name="color" value="#FF2500"/>
      <inkml:brushProperty name="tip" value="rectangle"/>
      <inkml:brushProperty name="rasterOp" value="maskPen"/>
    </inkml:brush>
  </inkml:definitions>
  <inkml:trace contextRef="#ctx0" brushRef="#br0">0 0,'57'0,"-1"0,4 0,-3 0,5 0,11 0,0 0,-12 9,0-7,-6 6,-8 1,0-7,8 7,-8-1,11-5,1 5,-1-8,15 11,-23-9,35 8,-34-10,22 0,-26 0,9 0,-10 0,12 0,0 0,-10 0,7 0,-8 0,0 0,9 0,-20 0,20 0,-20 0,20 0,-21 0,21 0,-20 0,8 0,-11 0,-1 0,1 0,-1 0,1 0,0 0,-1 0,1 0,-1 0,1 0,0 0,11 0,3 0,0 0,8 0,-7 0,37 0,-20 0,8 0,-17 0,-21 0,21 0,-9 0,0 0,9 0,-20 0,19 0,-19 0,8 0,1 0,-10 0,21 0,-20 0,20 0,-21 0,21 0,-9 0,11 0,1 0,-1 0,16 0,-12 0,11 0,-14-8,0 5,-1-5,1 8,-12-8,9 7,-20-7,20 8,-20-7,8 5,-11-5,0 7,-1 0,7 0,-5 0,-5 0,2 0,-1 0,-4 0,16 0,-25 0,11 0,-1 0,5 0,-1 0,5 0,-20 0,20 0,-4 0,-1 0,5 0,-20 0,15 0,-2 0,6 0,-5 0,0 0,-8 0,10 0,3 0,-10 0,3 0,0 0,3 0,0 0,-3 0,-3 0,-3 0,10 0,-6 0,1 0,-1 0,0 0,1 0,-1 0,1 0,-1 0,0 0,0 0,-1 0,1 0,6 0,-10 0,9 0,-6 0,-4 0,13 0,-15 0,9 0,0 0,-9 15,-2 10,-12 1,-5 7,0-13,0 6,0 9,0-12,0 10,0-9,0-3,0 13,0-12,0 13,0-14,0 15,0-19,-8 20,7-13,-12 0,11 6,-11-5,11 7,-11-7,11 5,-9 0,9-4,-4 10,6-15,0 2,0 8,-5-10,4 9,-9-2,9-9,-9 15,3-13,1 4,-10 5,13-14,-14 14,10-10,-7 0,1 10,0-14,-6 9,4-6,-9-4,4 3,-6-11,-9 5,13-5,-15 1,13-2,-9 1,1-5,-1 5,0-7,1 0,-1 0,-11 0,8 0,-19 0,19 0,-19 0,8 0,0 0,-9 0,10 0,-2 0,5 0,-2 0,10 0,-10 0,13 0,-1 0,1 0,-1 0,0 0,0 0,1 0,-1 0,1 0,-1 0,1 0,-1 0,0 0,9 0,-7 0,7 0,-8 7,7-5,-5 5,6 1,-9-7,0 7,1-1,-15-5,10 5,-10 1,14-7,-11 7,9-8,-21 0,20 0,-20 0,21 0,-9 0,11 0,0 0,-10 0,7 0,-8 0,11 0,1 0,-1 0,0 0,1 0,8 0,-7 0,7 0,0 0,-7 0,7 0,-8 0,-1 0,0 0,1 0,-1 0,0 0,0 0,10 0,-8 0,7 0,0 0,-6 0,6 0,0 0,-7-8,-4 7,-1-7,-7 8,10 0,0 0,1 0,-1 0,-11 0,9-7,-10 5,13-5,-1 7,-10 0,-4 0,0 0,-9 0,-4 0,9 0,-18 0,22 0,-12 0,12 0,3 0,-1 0,10 0,-21 0,20 0,-20 0,10 0,-13 0,1-9,-1 7,1-6,11 1,-9 5,20-5,-20 7,21-8,-21 7,9-7,0 1,-8 5,8-5,0 0,3 5,11-5,1 7,-1 0,0-7,1 5,8-5,-6 7,6 0,-8 0,7-6,-19 4,25-4,-17 0,11 5,9-10,-15-16,23 16,-5-14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4-15T09:27:16.094"/>
    </inkml:context>
    <inkml:brush xml:id="br0">
      <inkml:brushProperty name="width" value="0.5" units="cm"/>
      <inkml:brushProperty name="height" value="1" units="cm"/>
      <inkml:brushProperty name="color" value="#FF2500"/>
      <inkml:brushProperty name="tip" value="rectangle"/>
      <inkml:brushProperty name="rasterOp" value="maskPen"/>
    </inkml:brush>
  </inkml:definitions>
  <inkml:trace contextRef="#ctx0" brushRef="#br0">1 0,'62'0,"-1"0,0 0,-5 0,22 0,-12 0,-5 0,-1 0,6 0,16 0,-1 0,-16 0,-4 0,13 0,-9 0,33 0,-15 0,2 0,-28 0,-1 0,15 0,2 0,-5 0,2 0,6 0,2 0,21 0,-4 0,-33 0,0 0,33 0,-1 0,-35 0,-2 0,27 0,2 0,-19 0,0 0,17 0,0 0,-16 0,-1 0,8 0,-1 0,-8 0,-2 0,-7 0,-2 0,0 0,-2 0,36 0,-12 0,-4 9,-26-7,-3 7,-20-4,7-3,-2 4,5-6,4 0,-5 0,-1 0,-8 0,7 0,-7 0,0 0,6 0,-8 0,10 0,-5 0,-4 0,5 0,-7 0,11 0,-2 0,3 0,-9 0,6 0,-6 0,9 0,10 0,-7 0,19 0,-8 0,0 0,9 0,-9 0,12 0,-1 0,1 0,13 0,-9 0,9 0,-13 0,-1 0,1 0,-13 0,10 0,-20 0,20 0,-21 0,10 0,-2 0,-7 0,8 0,-11 0,-1 0,1 0,-9 0,12 0,-19 0,25 0,-16 0,3 0,-1 0,-7 0,5 0,5 0,-10 0,2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5T09:28:06.261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45 59 24575,'0'77'0,"0"-30"0,0 25 0,0-25 0,0-11 0,0 11 0,0-15 0,0 1 0,0-9 0,-14 7 0,10-7 0,-11 0 0,15-2 0,0 0 0,0-7 0,0 7 0,0-1 0,0-5 0,0 5 0,0-7 0,0-1 0,0 0 0,0 0 0,0 0 0,0 1 0,0-1 0,0 0 0,0 0 0,0 0 0,0 1 0,0-2 0,0 1 0,0 0 0,0 0 0,0 0 0,0 0 0,0 0 0,0 1 0,0-1 0,0 0 0,0 0 0,0 0 0,0 0 0,0-1 0,0 2 0,0-1 0,0 0 0,0 0 0,0 0 0,0 0 0,0 0 0,0 0 0,0 0 0,0-1 0,0 1 0,0 0 0,0 0 0,0-1 0,0 1 0,-5-1 0,4 1 0,-4-1 0,5 0 0,0 1 0,0-1 0,0 0 0,0 0 0,0 0 0,0 1 0,0 0 0,0 0 0,0-1 0,0 2 0,0-2 0,0 0 0,0 1 0,0-1 0,0 1 0,0-2 0,0 1 0,0 0 0,0 0 0,0 1 0,0-1 0,0 1 0,0-1 0,0 0 0,0 0 0,0-1 0,0 1 0,0-1 0,0 1 0,0-1 0,0 1 0,0 0 0,0-1 0,0 1 0,0 0 0,0-1 0,0 1 0,0-1 0,0-1 0,5 2 0,2-5 0,5-2 0,-5 1 0,5-4 0,-5 4 0,6-1 0,0-3 0,0 4 0,-1 0 0,7-5 0,-4 5 0,4-6 0,2 0 0,3 0 0,0 0 0,7 0 0,-16 0 0,16 0 0,-16 0 0,16 0 0,-16 0 0,7 0 0,0 0 0,2 0 0,0 0 0,7 0 0,-16 0 0,15 0 0,-14 0 0,14 0 0,-6 0 0,0 0 0,7 0 0,-16 0 0,16 0 0,-16 0 0,16 0 0,-7 0 0,9 0 0,-9 0 0,6 0 0,-6 0 0,8 0 0,-8 0 0,6 0 0,-14 0 0,14 0 0,-15 0 0,15 0 0,-14 0 0,14 0 0,-15 0 0,16 0 0,-16 0 0,15 0 0,-14 0 0,14 0 0,-6 0 0,1-6 0,5 5 0,-14-5 0,14 6 0,-14 0 0,14 0 0,-14 0 0,14 0 0,-5 0 0,-1 0 0,6 0 0,0 0 0,-4 0 0,2 0 0,-7 0 0,-5 0 0,5 0 0,1-8 0,-6 7 0,6-7 0,-9 8 0,0 0 0,0 0 0,0 0 0,9 0 0,-7 0 0,7 0 0,-9-6 0,9 5 0,-7-5 0,7 6 0,-9 0 0,9 0 0,-6 0 0,6 0 0,-9 0 0,9 0 0,-7 0 0,7 0 0,-1 0 0,-5 0 0,5 0 0,1 0 0,-6 0 0,6 0 0,-9 0 0,9 0 0,-7 0 0,7 0 0,0 0 0,-7 0 0,22 0 0,-20 0 0,19 0 0,-21 0 0,7 0 0,-9 0 0,1 0 0,7 0 0,-5 0 0,6 0 0,0 0 0,-7 0 0,7 0 0,0 0 0,-7 0 0,7 0 0,0 0 0,-7 0 0,22 0 0,-15 0 0,16 0 0,-17 0 0,1 0 0,0 0 0,-7 0 0,7 0 0,0 0 0,-7 0 0,7 0 0,-9 0 0,0 0 0,9 0 0,-7 0 0,7 6 0,0-5 0,-7 5 0,7-6 0,0 7 0,-7-5 0,16 5 0,-7 1 0,0-6 0,6 5 0,-6 0 0,1-5 0,5 5 0,-6 1 0,0-7 0,7 7 0,-16-8 0,16 0 0,-7 0 0,0 0 0,-2 0 0,-1 7 0,-5-5 0,14 5 0,-15-7 0,16 0 0,-16 0 0,7 0 0,0 0 0,2 0 0,9 0 0,-9 6 0,6-5 0,-6 5 0,8-6 0,1 0 0,-1 7 0,1-5 0,-1 5 0,1-7 0,-1 0 0,1 0 0,5 0 0,-3 0 0,3 0 0,-14 0 0,-2 0 0,0 0 0,-7 0 0,16 0 0,-7 0 0,0 0 0,-2 0 0,0 0 0,-7 6 0,16-5 0,-16 5 0,16-6 0,-16 0 0,16 0 0,-7 0 0,0 0 0,7 0 0,-7 0 0,9 0 0,-9 0 0,7 0 0,-16 0 0,16 7 0,-16-5 0,16 6 0,-16-8 0,16 0 0,-16 0 0,7 0 0,0 0 0,2 0 0,0 0 0,6 0 0,-6 0 0,9 0 0,-9 0 0,6 0 0,-5 0 0,-2 0 0,8 0 0,-16 0 0,7 0 0,-9 0 0,1 0 0,-1 0 0,9 0 0,-7 0 0,7 5 0,0-3 0,-7 4 0,15-6 0,-14 0 0,14 0 0,-14 0 0,6 0 0,-1 0 0,-5 0 0,5 0 0,-7 0 0,-1 0 0,0 0 0,14 0 0,-10 0 0,11 0 0,-15 0 0,0 0 0,9 0 0,-7 0 0,7 0 0,0 0 0,-7 0 0,15 0 0,-14 0 0,14 0 0,-15 0 0,7 0 0,0 0 0,-7 0 0,7 0 0,-8 0 0,-1 0 0,9 0 0,-7 0 0,7 0 0,-9 0 0,0 0 0,0 0 0,1 0 0,-1 0 0,0 0 0,0 0 0,0 0 0,0 0 0,1 0 0,-1 0 0,0 0 0,0 0 0,9 0 0,-7 0 0,7 0 0,-9 0 0,0 0 0,0 0 0,1 0 0,-1 0 0,0 0 0,0 0 0,6 0 0,-5 0 0,4 0 0,-7 0 0,1 0 0,0 0 0,0 0 0,0-5 0,0 3 0,0-3 0,-5-1 0,4 5 0,-9-10 0,10 9 0,-11-9 0,11 10 0,-6-5 0,2 0 0,2 5 0,-4-10 0,1 4 0,-2-5 0,-5-1 0,6 7 0,-4-5 0,3 5 0,1-6 0,-4 0 0,3-1 0,-5 1 0,0-1 0,6 1 0,-5-1 0,4 1 0,-5-1 0,0 0 0,0 0 0,0 1 0,0-1 0,0-8 0,0 5 0,0-6 0,0 9 0,0-9 0,0 7 0,0-7 0,0 9 0,0 0 0,0-1 0,0 1 0,0 0 0,0 0 0,0 0 0,0-1 0,0 1 0,0 0 0,0 0 0,0 0 0,0-1 0,0 1 0,0 0 0,0 0 0,0 0 0,0 0 0,0 1 0,0-1 0,0-1 0,0 1 0,0 0 0,0 1 0,0-1 0,0 0 0,0 0 0,0-6 0,0 4 0,0-4 0,0 6 0,0 0 0,0-1 0,0 1 0,0 0 0,0 0 0,0 0 0,0 0 0,0 0 0,0-1 0,0-7 0,0 5 0,0-14 0,-6 15 0,5-16 0,-5 7 0,6 0 0,0-6 0,-7 6 0,5 0 0,-6-7 0,8 16 0,-5-7 0,3 9 0,-4-9 0,6 7 0,0-7 0,0 8 0,0 1 0,0 0 0,0 1 0,0-1 0,-6 6 0,5-5 0,-5 6 0,6-7 0,0 1 0,0 0 0,0-1 0,0 2 0,0-2 0,0 0 0,0 1 0,0-2 0,0 2 0,0-1 0,0 0 0,0-1 0,0 1 0,0 0 0,0-9 0,0 7 0,0-7 0,0 9 0,0 0 0,0 0 0,0 1 0,0-1 0,0 2 0,0-1 0,-5 6 0,-6 1 0,-2 5 0,-5 0 0,5 0 0,0 0 0,0 0 0,0 0 0,-1 0 0,-8 0 0,7 0 0,-7 0 0,9 0 0,-9 0 0,-2 0 0,0 0 0,-7 0 0,16 0 0,-16 0 0,16 0 0,-16 0 0,16 0 0,-16 0 0,16 0 0,-7 0 0,0 0 0,6 0 0,-5 0 0,-1 0 0,-2 0 0,0 0 0,-6 0 0,14 0 0,-14 0 0,6 0 0,0 0 0,-7 8 0,7-6 0,0 5 0,-7-7 0,16 0 0,-16 0 0,16 6 0,-7-5 0,9 5 0,-9-6 0,7 0 0,-7 0 0,9 6 0,0-5 0,-9 5 0,7-6 0,-7 0 0,0 0 0,7 0 0,-16 0 0,16 0 0,-16 0 0,16 0 0,-7 0 0,9 0 0,-9 0 0,7 0 0,-15 7 0,15-5 0,-16 5 0,16-7 0,-15 0 0,15 0 0,-21 0 0,19 0 0,-19 0 0,20 0 0,-5 0 0,7 6 0,-8-4 0,-1 4 0,-10-6 0,1 0 0,-1 0 0,0 0 0,0 0 0,9 0 0,-6 0 0,14 0 0,-5 0 0,7 0 0,-8 0 0,7 0 0,-15 0 0,14 0 0,-14 0 0,6 0 0,-19 0 0,7 0 0,-19 0 0,20 0 0,-9 0 0,12 0 0,-1 0 0,9 0 0,-6 0 0,6 0 0,-8 0 0,-1 0 0,9 0 0,-7 0 0,8 0 0,-10 0 0,0 0 0,1 0 0,8 0 0,-7 0 0,1 0 0,-4 0 0,5 0 0,-2 0 0,16 0 0,-16 0 0,16 0 0,-16 0 0,7 0 0,0 0 0,-7 0 0,16 0 0,-16 0 0,7 0 0,-9 0 0,1 0 0,8 0 0,-7 0 0,7 0 0,-9 0 0,10 0 0,-8 0 0,16-6 0,-7 4 0,0-4 0,7 6 0,-16 0 0,16 0 0,-7-5 0,0 3 0,-2-4 0,0 6 0,-7-7 0,7 5 0,-14-5 0,4 7 0,-4-7 0,5 5 0,9-5 0,-6 7 0,14-6 0,-14 5 0,6-12 0,-9 11 0,0-5 0,1-1 0,8 7 0,-7-7 0,7 8 0,-8-7 0,-1 5 0,0-5 0,1 7 0,-1-7 0,0 5 0,1-5 0,-1 7 0,-10 0 0,7 0 0,-8 0 0,0 0 0,8 0 0,-8-7 0,-30 5 0,-1 2 0,22-8 0,-25 7 0,9 2 0,54-1 0,-7 0 0,0 0 0,7 0 0,-16 0 0,16 0 0,-7 0 0,0 0 0,7 0 0,-15 0 0,14 0 0,-5 0 0,8 0 0,-9 0 0,7 0 0,-13 0 0,6 0 0,0 0 0,1 0 0,-1 0 0,6 0 0,-6 0 0,9 0 0,0 0 0,0 0 0,0 0 0,-1 0 0,2 0 0,0 0 0,-1 0 0,2 0 0,-1 0 0,1 0 0,0 6 0,0 0 0,-1 6 0,-1-5 0,6 5 0,-5-5 0,5 6 0,-6 0 0,0 0 0,0 0 0,1-6 0,-1 4 0,-1-3 0,1-1 0,0 5 0,-9-4 0,7 6 0,-7-5 0,0 4 0,7-6 0,-7 2 0,9 3 0,-1-11 0,1 11 0,0-10 0,0 3 0,5 1 0,-3-4 0,1 8 0,-3-9 0,-4 4 0,10 1 0,-4 1 0,3 0 0,-5 5 0,1-5 0,-1 0 0,6 4 0,-5-10 0,11 11 0,-11-10 0,11 9 0,-11-9 0,10 9 0,-9-9 0,3 10 0,-4-6 0,-1 7 0,0 0 0,6 0 0,-5 0 0,5 0 0,-7 1 0,1-1 0,0 0 0,0 0 0,0 0 0,0 1 0,5-1 0,-4 0 0,5 0 0,-6 0 0,0 1 0,5-1 0,-3 0 0,3 0 0,-5 0 0,6 0 0,-5 0 0,5 1 0,-1-1 0,-3 0 0,9 0 0,-11 9 0,11-6 0,-11 6 0,6-9 0,-1 8 0,2-5 0,1 5 0,3-7 0,-4-1 0,6 0 0,0 0 0,0 0 0,0 1 0,0-1 0,0 0 0,0 0 0,0 0 0,0-1 0,0 1 0,0 1 0,0-1 0,0 0 0,0 0 0,0 0 0,0 0 0,0 1 0,0-1 0,0 0 0,6 0 0,-5 0 0,11 1 0,-5-2 0,6-5 0,-7 4 0,6-3 0,-10 5 0,9-6 0,-9 5 0,10-5 0,-11 7 0,11-1 0,-6-1 0,2 1 0,-3 0 0,1-6 0,-5 5 0,11-5 0,-6 6 0,7-1 0,-7 0 0,5 0 0,-4 0 0,5 0 0,0 0 0,0 0 0,0-6 0,-5 5 0,5-9 0,-5 10 0,6-11 0,0 5 0,1 0 0,-1-5 0,0 11 0,0-5 0,0 0 0,-1-2 0,-5 1 0,5-5 0,-5 5 0,7-6 0,-2 0 0,1 0 0,0 0 0,0 6 0,0-4 0,0 3 0,9-5 0,-7 0 0,16 0 0,-16 0 0,16 0 0,-16 6 0,15-4 0,-5 4 0,-2-6 0,8 0 0,-7 0 0,0 0 0,7 0 0,-7 0 0,9 0 0,-9 0 0,6 0 0,-6 0 0,9 0 0,-9 0 0,6 0 0,-6 0 0,9 0 0,0 0 0,-9 0 0,6 0 0,-6 0 0,9 0 0,0 0 0,0 0 0,0 0 0,0 0 0,-1 0 0,-7 0 0,5 0 0,-6 0 0,9 0 0,-9 0 0,6 0 0,-6 0 0,9 0 0,-9 0 0,7 0 0,-7 0 0,0 0 0,6 0 0,-6 0 0,9 0 0,0 0 0,-1 0 0,1 0 0,0 0 0,-1 0 0,12 0 0,-9 0 0,9 7 0,0-5 0,-9 5 0,9 0 0,1-5 0,-10 12 0,21-12 0,-20 13 0,35-5 0,-32 0 0,20 6 0,-14-14 0,-10 12 0,10-12 0,-13 5 0,1-7 0,0 8 0,0-7 0,-1 7 0,1-8 0,0 0 0,-1 0 0,1 0 0,11 0 0,-9 7 0,10-5 0,-13 5 0,13-7 0,-10 0 0,10 7 0,-1-5 0,2 5 0,2-7 0,-5 0 0,1 9 0,-8-7 0,8 6 0,-11-8 0,11 0 0,-8 8 0,8-6 0,-11 5 0,-1-7 0,1 0 0,0 7 0,-1-5 0,1 5 0,-9-7 0,7 0 0,-7 0 0,8 0 0,1 0 0,0 7 0,0-5 0,-1 6 0,1-8 0,-1 0 0,1 0 0,0 0 0,0 0 0,-1 0 0,1 7 0,-1-5 0,1 5 0,0-7 0,0 0 0,-9 0 0,6 0 0,-6 0 0,8 0 0,-7 0 0,5 7 0,-15-5 0,16 5 0,-16-7 0,16 0 0,-16 0 0,16 0 0,-16 0 0,7 0 0,-8 0 0,7 0 0,-6 0 0,7 0 0,-9 0 0,0 0 0,1 0 0,7 0 0,-6 0 0,13 0 0,-13 0 0,4 0 0,3 0 0,-7 0 0,7 0 0,-9 0 0,0 0 0,9 0 0,-7 0 0,16 0 0,-16 0 0,16 0 0,-15 0 0,14 0 0,-6 0 0,0 0 0,6 0 0,-14 0 0,14 0 0,-14 0 0,6 0 0,-9 0 0,9 0 0,-7 0 0,7 0 0,-9 0 0,0 0 0,0 0 0,0 0 0,9-7 0,-6 5 0,6-5 0,-9 7 0,0 0 0,0 0 0,1 0 0,-1 0 0,0 0 0,0 0 0,-1 0 0,-1 0 0,-4-5 0,-3-5 0,2-3 0,2-4 0,-1 4 0,4 0 0,-10 0 0,5 1 0,-1-1 0,-4 0 0,4 1 0,-5-2 0,0 1 0,0 0 0,6 0 0,-4 0 0,3 0 0,-5 0 0,0 0 0,0 1 0,6 5 0,-4-4 0,4 4 0,-6-5 0,0 0 0,0 1 0,5 5 0,-3-5 0,4 4 0,-6-5 0,0 0 0,0 0 0,6 5 0,-5-4 0,5 3 0,-6-5 0,0 0 0,0 0 0,0 0 0,6 0 0,-5-1 0,5 1 0,-6 0 0,0 0 0,0 0 0,0-1 0,0 1 0,0-9 0,0 7 0,0-16 0,0 16 0,0-7 0,0 0 0,6 7 0,-4-7 0,3 9 0,-5-1 0,0 1 0,0-9 0,6 7 0,-4-7 0,3 9 0,-5 0 0,0 0 0,6-1 0,-4 1 0,4 0 0,-6 0 0,0 0 0,0 0 0,0 2 0,0-2 0,0 1 0,0-1 0,0 2 0,5 4 0,-3-3 0,4 4 0,-6-6 0,5 1 0,-4 0 0,4-1 0,1 6 0,-5-5 0,11 4 0,-6-6 0,7 0 0,0 1 0,0-2 0,-6 1 0,5 0 0,-5 6 0,1-5 0,3 10 0,-9-9 0,4 0 0,-6-2 0,0-4 0,0 5 0,0 0 0,-6 0 0,-2 5 0,-5-4 0,0 9 0,0-10 0,-9 11 0,7-5 0,-7 0 0,9 5 0,-9-5 0,6 6 0,-6 0 0,9 0 0,0 0 0,0 0 0,-9 0 0,7 0 0,-7 0 0,9 0 0,0 0 0,-1 0 0,-7 0 0,5 0 0,-14 0 0,6 0 0,0 0 0,-7 0 0,16 0 0,-16 0 0,16 0 0,-7 0 0,0 0 0,7 6 0,-6-5 0,-1 5 0,6 0 0,-14-5 0,6 12 0,-9-11 0,0 13 0,9-13 0,-7 12 0,16-12 0,-15 12 0,14-12 0,-5 5 0,-1-7 0,6 6 0,-6-4 0,1 3 0,5-5 0,-6 0 0,9 0 0,-9 0 0,7 0 0,-7 0 0,9 6 0,0-4 0,-9 4 0,6-6 0,-14 0 0,14 0 0,-14 0 0,6 0 0,0 0 0,-7 0 0,16 0 0,-15 0 0,14 0 0,-6 0 0,9 0 0,-9 0 0,7 0 0,-7 0 0,0 0 0,7 0 0,-16 0 0,16 0 0,-15 0 0,14 0 0,-14 0 0,15 0 0,-7 0 0,0 0 0,-2-8 0,-8-1 0,8-6 0,-6 7 0,14-4 0,-11 4 0,4 1 0,2-5 0,-1 11 0,9-11 0,-1 11 0,1-11 0,0 10 0,0-4 0,0 1 0,-1 3 0,1-4 0,0 0 0,0 5 0,-9-5 0,7 6 0,-7-6 0,9 5 0,-9-5 0,7 6 0,-15-7 0,15 5 0,-7-5 0,0 7 0,7-6 0,-16 5 0,16-5 0,-16 6 0,7 0 0,0 0 0,-6 0 0,6 0 0,-1 0 0,-5 0 0,6 0 0,-9 0 0,1 0 0,7-6 0,-5 4 0,14-3 0,-14 5 0,14 0 0,-29 0 0,26 0 0,-26 0 0,21 0 0,-8 0 0,-1 0 0,0 0 0,10 0 0,-8 0 0,16 0 0,-16 0 0,7 0 0,-9 0 0,0-8 0,1 6 0,8-5 0,-6 7 0,6 0 0,-9 0 0,0 0 0,9 0 0,2 0 0,0 0 0,-1 0 0,-1 0 0,-7 0 0,8 0 0,-2 0 0,-5 0 0,-5 0 0,-1 0 0,-8 0 0,19 0 0,-5 0 0,6 0 0,0 0 0,2 0 0,1 0 0,5 0 0,-5 0 0,-1 0 0,7 0 0,-15 0 0,6 0 0,0 0 0,2 0 0,0 0 0,7 0 0,-7 0 0,8 0 0,1 0 0,0 0 0,0 0 0,0 0 0,-9 0 0,6 0 0,-14 0 0,14 0 0,-14 0 0,6 0 0,0 0 0,-13 0 0,20 0 0,-10 0 0,14 0 0,-1 0 0,-7 0 0,5 0 0,-5 0 0,-1 0 0,7 0 0,-15 0 0,14 0 0,-5 0 0,7 0 0,1 0 0,0 0 0,0 0 0,0 0 0,-1 0 0,1-6 0,0 5 0,0-5 0,-9 6 0,7 0 0,-7 0 0,9 0 0,0 0 0,0 0 0,0 0 0,1 0 0,-1 0 0,1 0 0,-2 0 0,1 0 0,-9 0 0,7 0 0,-7 0 0,9 0 0,0 0 0,-1 0 0,1 0 0,0 0 0,0 0 0,0 0 0,0 0 0,-9 0 0,6 0 0,-6 0 0,9 0 0,0 0 0,0 0 0,0 0 0,1 0 0,0 0 0,6 5 0,-5-4 0,10 14 0,-5-7 0,6 9 0,0-4 0,0 0 0,0 0 0,-6 1 0,4-1 0,-4 9 0,6-7 0,0 21 0,0-4 0,0 8 0,-5-10 0,3-9 0,-4 1 0,6-7 0,0 16 0,-6-16 0,5 16 0,-11-16 0,11 15 0,-12-6 0,4 9 0,0-1 0,-6 1 0,6 0 0,-6-9 0,-1 6 0,9-6 0,-7 0 0,7-2 0,0 0 0,-5-7 0,11 7 0,-11-8 0,10-1 0,-4-1 0,6 0 0,5-6 0,8-1 0,0-5 0,6 0 0,-6 0 0,1 0 0,7 7 0,-5-5 0,14 12 0,-6-12 0,0 11 0,7-11 0,-7 4 0,-1 0 0,8-5 0,-16 5 0,16 1 0,-15-5 0,14 5 0,-15-7 0,15 8 0,-5-7 0,-1 7 0,6-8 0,-15 0 0,15 7 0,-14-6 0,14 7 0,-15-8 0,16 0 0,-7 0 0,0 5 0,7-3 0,-7 4 0,0-6 0,6 7 0,-6-5 0,0 5 0,7-7 0,-16 0 0,7 0 0,0 0 0,-6 0 0,14 7 0,-6-5 0,0 5 0,7-7 0,-7 0 0,9 0 0,0 0 0,0 0 0,-9 0 0,7 0 0,-7 0 0,8 0 0,1 0 0,0 0 0,0 0 0,-1 0 0,1 0 0,0 0 0,11 0 0,-8 0 0,8 0 0,3 0 0,-10 0 0,10 0 0,-14 0 0,-1 0 0,1 0 0,-1 0 0,1 0 0,0 0 0,0 0 0,-9 0 0,6 0 0,-6 0 0,9 0 0,0 0 0,-9 0 0,6 8 0,-14-6 0,14 5 0,-14-7 0,14 0 0,-14 0 0,14 0 0,-5 0 0,-1 6 0,6-5 0,-14 5 0,15-6 0,-7 0 0,0 0 0,7 7 0,-16-5 0,16 6 0,-7-8 0,14 7 0,-3-5 0,-5 5 0,0-7 0,-6 0 0,0 0 0,7 0 0,-7 0 0,9 0 0,0 7 0,-1-5 0,1 5 0,-1-7 0,1 0 0,0 0 0,0 0 0,-1 8 0,1-7 0,-1 7 0,1-8 0,0 0 0,-9 0 0,6 0 0,-6 0 0,9 0 0,-9 0 0,6 0 0,-6 0 0,0 0 0,6 0 0,-14 0 0,14 0 0,-6 0 0,0 0 0,-2 0 0,0 0 0,-7 0 0,7 5 0,-9-3 0,9 4 0,-6-6 0,6 0 0,-9 0 0,0 0 0,9 0 0,-7 0 0,7 0 0,0 0 0,-7 0 0,7 0 0,-8 0 0,-1 0 0,0 0 0,0 0 0,0 0 0,1 0 0,-1 0 0,0 0 0,0 0 0,0 0 0,0 0 0,1 0 0,-1 0 0,0 0 0,0 0 0,0 0 0,1 0 0,-1 0 0,9 0 0,-7 0 0,7 0 0,0 0 0,-7 0 0,7 0 0,0 0 0,-7 0 0,7 0 0,0 0 0,-6 0 0,20 0 0,-19 0 0,19 0 0,-20 0 0,14 0 0,-15 0 0,7 0 0,-9 0 0,0 0 0,1 0 0,-1 0 0,0 0 0,0 0 0,0 0 0,0 0 0,-1 0 0,1 0 0,-1 0 0,1 0 0,-2 0 0,2 0 0,-1 0 0,1 0 0,0 0 0,-1 0 0,1 0 0,-1 0 0,1 0 0,-1 0 0,1 0 0,-2 0 0,-4-6 0,3 4 0,-9-13 0,4 8 0,-5-10 0,0 4 0,0 0 0,0 0 0,0 0 0,0 0 0,0-1 0,6 1 0,-4 0 0,4 0 0,-6 0 0,0-1 0,0 1 0,0 0 0,0 0 0,0 0 0,0-1 0,0 1 0,0-8 0,0 5 0,0-6 0,0 9 0,0 0 0,0 0 0,0-9 0,0 7 0,0-7 0,0 9 0,0 0 0,0 0 0,0 0 0,0 0 0,0 0 0,0-6 0,0 4 0,0-3 0,0 4 0,0 1 0,0 1 0,0-1 0,0 0 0,0 1 0,0-1 0,0 1 0,0-1 0,-6 0 0,4 0 0,-4-9 0,0 13 0,5-21 0,-5 21 0,0-7 0,5 4 0,-5 5 0,0 0 0,0 2 0,-7 0 0,2 4 0,-2-5 0,1 6 0,1 0 0,-2 0 0,0 0 0,-9 0 0,7 0 0,-7 0 0,0 0 0,7 0 0,-7 0 0,9 0 0,-9 0 0,7 0 0,-7 0 0,0 0 0,7 0 0,-15 0 0,5 0 0,-7 0 0,-1 0 0,1 0 0,-12 0 0,9 0 0,0 0 0,5 0 0,14 0 0,-5 0 0,7 0 0,1 0 0,6-5 0,1-2 0,6-5 0,0 1 0,0 0 0,0 0 0,0-1 0,0 1 0,0-2 0,0 1 0,0-1 0,0 1 0,0-1 0,0-1 0,6 1 0,-5 0 0,10 1 0,-9-2 0,3 2 0,1 5 0,-5-5 0,5 5 0,-6-6 0,6 6 0,-5-4 0,5 4 0,-6-6 0,0 0 0,0 1 0,0 0 0,0 0 0,0 1 0,0-1 0,6 0 0,-4 0 0,3 0 0,-5 0 0,0 1 0,0 0 0,0-1 0,0 2 0,0-2 0,0 1 0,0 0 0,0-1 0,0 0 0,0 1 0,0 0 0,0-1 0,0 1 0,0-1 0,0 1 0,0-1 0,0 1 0,-5 4 0,3-4 0,-9 5 0,10-6 0,-10 6 0,10-4 0,-11 8 0,6-3 0,-6 5 0,0-5 0,1 4 0,-1-4 0,0 5 0,1 0 0,-1 0 0,1 0 0,-2 0 0,1 0 0,0 0 0,0 0 0,-1 0 0,1-6 0,-1 5 0,0-4 0,1 5 0,-1 0 0,0 0 0,0 0 0,0 0 0,0 0 0,0 0 0,-1 0 0,1 0 0,0 0 0,-9 0 0,7 0 0,-7 0 0,9 0 0,-1 0 0,1 0 0,0 0 0,0 0 0,0 0 0,1 0 0,-1 0 0,-1 0 0,1 0 0,0 0 0,0 0 0,0 0 0,-1 0 0,1 0 0,-6 0 0,5 0 0,-6 0 0,7 0 0,0 0 0,0 0 0,0 0 0,0 0 0,-1 0 0,1 0 0,0 0 0,0 0 0,0 0 0,0 0 0,0 0 0,0 0 0,0 0 0,0 0 0,0 0 0,0 0 0,0 0 0,0 0 0,0 0 0,1 0 0,-1 0 0,1 0 0,-1 0 0,0 0 0,0 0 0,1 0 0,-2 0 0,1 0 0,0 0 0,0 0 0,-1 0 0,1 0 0,0 0 0,0 0 0,0 0 0,0 0 0,-1 0 0,1 0 0,0 0 0,0 0 0,-9 0 0,7 0 0,-7 0 0,9 0 0,1 0 0,-2 0 0,1 0 0,0 0 0,0 0 0,0 0 0,0 0 0,1-6 0,-1 5 0,0-5 0,0 6 0,1 0 0,-1 0 0,0 0 0,1 0 0,-1 0 0,0-6 0,0 4 0,1-4 0,-1 6 0,1 0 0,-1 0 0,0 0 0,0 0 0,0 0 0,0-5 0,0 3 0,0-4 0,0 6 0,1 0 0,-1 0 0,0 0 0,0 0 0,0 0 0,0 0 0,0 0 0,0 0 0,-1 0 0,1 0 0,1 0 0,-1 0 0,0 0 0,0 0 0,0 0 0,0 0 0,0 0 0,-1 0 0,1 0 0,0 0 0,0 0 0,0 0 0,-9 0 0,7 0 0,-16 0 0,16 0 0,-7 0 0,0 0 0,6 0 0,-14 0 0,15 0 0,-16 0 0,7 7 0,-20 4 0,-3-2 0,-11 8 0,-1-6 0,-14 10 0,22-2 0,-18-7 0,22 4 0,-11-14 0,11 14 0,2-7 0,13 0 0,-1 6 0,0-14 0,0 14 0,-11-13 0,-18 21 0,0-19 0,0 19 0,17-21 0,2 14 0,16-14 0,-15 7 0,19-2 0,-10-6 0,1 14 0,7-13 0,-5 5 0,6 0 0,-9-5 0,1 5 0,1-1 0,-13-4 0,10 12 0,-22-13 0,21 14 0,-20-13 0,7 14 0,1-7 0,-9 11 0,21-11 0,-21 8 0,20-7 0,-8 7 0,12 0 0,-1-8 0,0 5 0,1-5 0,8 0 0,-7 6 0,10-8 0,-11 10 0,10-4 0,-5 2 0,12-2 0,-4 0 0,6-5 0,0 3 0,0-3 0,0 5 0,-1 0 0,1 0 0,6 0 0,-5 0 0,5 1 0,-6-1 0,5 9 0,-4-7 0,4 16 0,-7-7 0,6 0 0,-6 6 0,6-6 0,-6 0 0,-1 7 0,8-16 0,-5 7 0,12-8 0,-5-1 0,6 0 0,0 0 0,-6 0 0,5 0 0,-5 0 0,6 0 0,-5-1 0,3 0 0,-3 0 0,5-1 0,11-5 0,-3 4 0,10-8 0,-5 4 0,0-6 0,1 0 0,7 0 0,-5 0 0,15 0 0,-8 0 0,1 0 0,7 0 0,-7 0 0,9 7 0,-1-5 0,1 5 0,-9-7 0,6 0 0,-6 0 0,9 0 0,-10 0 0,8 0 0,-7 0 0,0 0 0,7 0 0,-16 0 0,16 0 0,-16 0 0,16 0 0,-16 0 0,7 0 0,0 0 0,-7 0 0,7 0 0,0 0 0,-7 0 0,16 0 0,-7 0 0,26 0 0,-13 0 0,14 0 0,-27 0 0,6 0 0,-14 0 0,14 0 0,-14 0 0,14 0 0,-5-7 0,-1 5 0,6-5 0,-6 7 0,9 0 0,0 0 0,11 0 0,-8 0 0,8 0 0,-11 0 0,0 0 0,11 0 0,-9 0 0,10 0 0,-13 0 0,1 0 0,0 0 0,-1 0 0,1 0 0,-9 0 0,7 0 0,-7 0 0,0 0 0,7 0 0,-7 0 0,0 0 0,6 0 0,-6 0 0,0 0 0,7 0 0,-16 0 0,15 0 0,-14 0 0,6 0 0,0 0 0,-7 0 0,7 0 0,-9 0 0,0 0 0,9 0 0,-6 0 0,6 0 0,-9 0 0,0 0 0,9 0 0,-7 0 0,7 0 0,0 0 0,-7 0 0,15 0 0,-14 0 0,6 0 0,-1 0 0,9 0 0,5 0 0,4 0 0,-15 0 0,6 0 0,-6 0 0,1 0 0,5 0 0,-15 0 0,16 0 0,-16 0 0,16 0 0,-16 6 0,7-5 0,0 5 0,-7 0 0,7-5 0,0 5 0,-7-6 0,7 6 0,-9-4 0,9 4 0,-7-6 0,7 5 0,-9-3 0,0 4 0,9 1 0,-6-5 0,5 5 0,1-7 0,-1 6 0,12-4 0,-12 9 0,16-9 0,-12 11 0,14-11 0,-15 5 0,6 0 0,-15-5 0,16 5 0,-16-1 0,16-5 0,-16 5 0,16-6 0,-16 0 0,16 7 0,-7-5 0,9 5 0,-1-7 0,1 0 0,0 0 0,-1 0 0,1 8 0,0-6 0,-1 5 0,1-7 0,-9 0 0,7 0 0,-7 0 0,0 0 0,6 0 0,-6 0 0,9 0 0,0 0 0,0 0 0,-9 0 0,6 0 0,-6 0 0,0 0 0,7 0 0,-15 0 0,14 0 0,-6 0 0,0 0 0,7 0 0,-7 0 0,8 0 0,1 0 0,0 0 0,-1 0 0,-8 0 0,7 0 0,-7 0 0,0 0 0,6 0 0,-14 0 0,5 0 0,1 0 0,-6 0 0,14 0 0,-15 0 0,7 0 0,-9 0 0,9 0 0,-1 0 0,2 0 0,-4 0 0,-6 0 0,1 0 0,-1 0 0,0 0 0,0 0 0,-5-5 0,-3-2 0,-5-5 0,0-10 0,0 7 0,0-7 0,0 9 0,0 0 0,0 0 0,0 0 0,-4 6 0,-18 2 0,7 5 0,-22 0 0,22 0 0,-16 0 0,16 0 0,-16 0 0,16 0 0,-34-2 0,-38-3 0,-25-1 0,-12-1 0,1 0 0,12 0 0,26 1-492,-9-2 0,-1-1 391,10 4 1,-25-1 0,-13 0-1,-2 0 1,13 0 0,22 0 0,37 0 100,27-1 0,-10 7 0,12 0 0,0-6 0,-7 5 0,7-5 983,0 6-280,-7 0-703,16-6 0,-15 5 0,6-5 0,-9 6 0,1 0 0,-13 0 0,9 0 0,-20-9 0,21 7 0,-10-7 0,1 0 0,9 7 0,-21-15 0,21 15 0,-10-14 0,13 14 0,-12-14 0,8 14 0,-7-7 0,-2 1 0,10 6 0,-10-7 0,21 3 0,-6 4 0,6-3 0,-9 5 0,9 0 0,-7-8 0,7 6 0,-9-5 0,1 7 0,-1 0 0,0 0 0,10 0 0,-8-7 0,7 5 0,-20-5 0,17 7 0,-15 0 0,18 0 0,-9-8 0,1 7 0,-13-7 0,19 8 0,-16 0 0,17 0 0,-7 0 0,8 0 0,-6 0 0,14 0 0,-5 0 0,8 0 0,-1 0 0,1 0 0,-8 0 0,5 0 0,-14 0 0,14 0 0,-11 0 0,12 0 0,-4 0 0,6 0 0,0 0 0,0 0 0,1 0 0,0 0 0,0 0 0,-1 0 0,0 0 0,0 0 0,-1 0 0,1 0 0,0 0 0,0 0 0,0 0 0,6-4 0,2-7 0,10-2 0,2 1 0,6 0 0,0 11 0,0-5 0,0 6 0,9 0 0,-6 0 0,14 0 0,-6 0 0,9 0 0,-1 0 0,1 0 0,11 0 0,-8 0 0,45 0 0,-27 0 0,18 0 0,-16 0 0,-9 0 0,-1 0 0,10 0 0,-20 0 0,20 0 0,-21 0 0,10 0 0,-1 0 0,-8 0 0,8 0 0,-11 0 0,11 0 0,-9 0 0,9 0 0,-11 0 0,0 0 0,-1 0 0,-8 0 0,7 0 0,-7 0 0,8 7 0,-8-5 0,7 5 0,-7-7 0,8 0 0,1 8 0,0-7 0,-9 7 0,6-8 0,-6 7 0,0-5 0,7 5 0,-16-7 0,16 0 0,-7 0 0,9 0 0,-9 0 0,6 0 0,-6 7 0,9-5 0,-1 6 0,1-8 0,0 0 0,-1 0 0,1 7 0,0-5 0,-9 5 0,7-7 0,-10 0 0,11 0 0,-11 0 0,9 0 0,-6 7 0,1-5 0,5 5 0,-6-7 0,0 0 0,6 0 0,-6 0 0,0 0 0,7 0 0,-16 0 0,16 0 0,-16 0 0,16 7 0,-16-5 0,7 5 0,0-7 0,2 0 0,0 6 0,6-4 0,-6 4 0,0-6 0,7 0 0,-7 0 0,0 5 0,7-3 0,-16 4 0,16-6 0,-16 0 0,16 0 0,-7 0 0,9 0 0,-9 0 0,6 0 0,-5 0 0,-1 0 0,6 7 0,-14-5 0,14 5 0,-15-1 0,16-4 0,-16 3 0,7 1 0,-9-4 0,1 4 0,-1-6 0,0 6 0,0-5 0,0 5 0,1-6 0,-1 0 0,0 0 0,0 0 0,0 0 0,0 6 0,1-5 0,-1 5 0,0-6 0,0 0 0,0 0 0,-1 0 0,-4 5 0,2-4 0,-3 4 0,7-5 0,-1 0 0,0 6 0,0-5 0,0 5 0,1-6 0,-1 0 0,0 6 0,9-4 0,-7 3 0,7-5 0,-9 0 0,1 0 0,-1 0 0,0 0 0,-1 0 0,-5 5 0,-13-26 0,-3 14 0,-4-17 0,7 19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5T09:28:34.944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1 0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5T09:28:35.178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1 0 24575,'0'0'0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6340475" cy="4127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286750" y="0"/>
            <a:ext cx="6340475" cy="4127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621A22-5A9A-9D4E-82DA-DD360B3A432D}" type="datetimeFigureOut">
              <a:rPr lang="en-PK" smtClean="0"/>
              <a:t>26-May-2025</a:t>
            </a:fld>
            <a:endParaRPr lang="en-P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46638" y="1030288"/>
            <a:ext cx="4937125" cy="2778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463675" y="3963988"/>
            <a:ext cx="11703050" cy="32432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823200"/>
            <a:ext cx="6340475" cy="4127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8286750" y="7823200"/>
            <a:ext cx="6340475" cy="4127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3ACE8E-E671-174C-B4F3-43A677F211B9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222091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3ACE8E-E671-174C-B4F3-43A677F211B9}" type="slidenum">
              <a:rPr lang="x-none" smtClean="0"/>
              <a:t>1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666649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>
            <a:extLst>
              <a:ext uri="{FF2B5EF4-FFF2-40B4-BE49-F238E27FC236}">
                <a16:creationId xmlns:a16="http://schemas.microsoft.com/office/drawing/2014/main" id="{2723D781-0CEA-0630-56A1-04BE602962DF}"/>
              </a:ext>
            </a:extLst>
          </p:cNvPr>
          <p:cNvSpPr/>
          <p:nvPr userDrawn="1"/>
        </p:nvSpPr>
        <p:spPr>
          <a:xfrm>
            <a:off x="0" y="0"/>
            <a:ext cx="14641513" cy="8229600"/>
          </a:xfrm>
          <a:prstGeom prst="rect">
            <a:avLst/>
          </a:prstGeo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1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DBBBC1D-E98D-A222-E5E4-94CE6648F27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175"/>
            <a:ext cx="14635956" cy="8232726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FE25795-4944-6A63-E60E-1F34FEBAEE9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77363" y="2822575"/>
            <a:ext cx="2438400" cy="1107996"/>
          </a:xfrm>
        </p:spPr>
        <p:txBody>
          <a:bodyPr/>
          <a:lstStyle>
            <a:lvl1pPr>
              <a:defRPr sz="7200" spc="600">
                <a:solidFill>
                  <a:schemeClr val="bg1"/>
                </a:solidFill>
                <a:latin typeface="DIN Condensed" pitchFamily="2" charset="0"/>
              </a:defRPr>
            </a:lvl1pPr>
          </a:lstStyle>
          <a:p>
            <a:pPr lvl="0"/>
            <a:r>
              <a:rPr lang="en-GB" dirty="0"/>
              <a:t>Lahore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477808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75E3522-D016-FD02-4D0A-1542FB0382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14641514" cy="8235852"/>
          </a:xfrm>
          <a:prstGeom prst="rect">
            <a:avLst/>
          </a:prstGeom>
        </p:spPr>
      </p:pic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F332DC1D-2164-4857-1A56-B2F784C3DC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9163" y="1478776"/>
            <a:ext cx="1524000" cy="276999"/>
          </a:xfrm>
        </p:spPr>
        <p:txBody>
          <a:bodyPr/>
          <a:lstStyle/>
          <a:p>
            <a:pPr marL="0" algn="l" rtl="0"/>
            <a:endParaRPr lang="en-PK" b="1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D65493-E23A-0E8D-FB1F-B13DBCD868C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62501" y="1478776"/>
            <a:ext cx="757855" cy="276999"/>
          </a:xfrm>
        </p:spPr>
        <p:txBody>
          <a:bodyPr/>
          <a:lstStyle/>
          <a:p>
            <a:pPr marL="0" algn="l" rtl="0"/>
            <a:endParaRPr lang="en-PK" b="1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5759CC3-E5F4-AB79-29AD-6AA0E666F9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77156" y="1984375"/>
            <a:ext cx="1066007" cy="276999"/>
          </a:xfrm>
        </p:spPr>
        <p:txBody>
          <a:bodyPr/>
          <a:lstStyle/>
          <a:p>
            <a:pPr marL="0" algn="l" rtl="0"/>
            <a:endParaRPr lang="en-PK" b="1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314A8D44-C17E-6079-3125-FA5BB52CCB8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58356" y="1972061"/>
            <a:ext cx="757855" cy="276999"/>
          </a:xfrm>
        </p:spPr>
        <p:txBody>
          <a:bodyPr/>
          <a:lstStyle/>
          <a:p>
            <a:pPr marL="0" algn="l" rtl="0"/>
            <a:endParaRPr lang="en-PK" b="1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6798150C-04DC-C544-E8F2-977459FF08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00024" y="2845021"/>
            <a:ext cx="3916185" cy="769915"/>
          </a:xfrm>
        </p:spPr>
        <p:txBody>
          <a:bodyPr/>
          <a:lstStyle/>
          <a:p>
            <a:pPr algn="l" rtl="0"/>
            <a:endParaRPr lang="en-PK" dirty="0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0D6D8458-92AF-D63B-6F7D-F96C5816BF4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00024" y="4651375"/>
            <a:ext cx="3916185" cy="1039203"/>
          </a:xfrm>
        </p:spPr>
        <p:txBody>
          <a:bodyPr/>
          <a:lstStyle/>
          <a:p>
            <a:pPr marL="0" algn="l" rtl="0"/>
            <a:endParaRPr lang="en-PK" b="1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F18822DB-CB5D-4059-6FE1-3A0F7685576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332767" y="6203593"/>
            <a:ext cx="1783442" cy="523424"/>
          </a:xfrm>
        </p:spPr>
        <p:txBody>
          <a:bodyPr/>
          <a:lstStyle/>
          <a:p>
            <a:pPr marL="0" algn="l" rtl="0"/>
            <a:endParaRPr lang="en-PK" sz="1200" b="1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A644565A-BA09-B842-BD85-5F5A1506FF4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473793" y="6928121"/>
            <a:ext cx="1296193" cy="369332"/>
          </a:xfrm>
        </p:spPr>
        <p:txBody>
          <a:bodyPr/>
          <a:lstStyle/>
          <a:p>
            <a:pPr marL="0" algn="l" rtl="0"/>
            <a:endParaRPr lang="en-PK" sz="2400" b="1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3A862BE6-CF90-28C7-D65A-B0FBAE12C6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45746" y="7649488"/>
            <a:ext cx="1946210" cy="430887"/>
          </a:xfrm>
        </p:spPr>
        <p:txBody>
          <a:bodyPr/>
          <a:lstStyle/>
          <a:p>
            <a:pPr marL="0" algn="l" rtl="0"/>
            <a:endParaRPr lang="en-PK" sz="2800" b="1" dirty="0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0207DAC5-D164-1FE3-C6DB-974C8EE6AD9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336305" y="7613170"/>
            <a:ext cx="1946210" cy="430887"/>
          </a:xfrm>
        </p:spPr>
        <p:txBody>
          <a:bodyPr/>
          <a:lstStyle/>
          <a:p>
            <a:pPr marL="0" algn="l" rtl="0"/>
            <a:endParaRPr lang="en-PK" sz="2800" b="1" dirty="0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36EF1E95-C962-9C10-4914-E7B0212C9BB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3035756" y="7620395"/>
            <a:ext cx="1447800" cy="430887"/>
          </a:xfrm>
        </p:spPr>
        <p:txBody>
          <a:bodyPr/>
          <a:lstStyle/>
          <a:p>
            <a:pPr marL="0" algn="l" rtl="0"/>
            <a:endParaRPr lang="en-PK" sz="2800" b="1" dirty="0"/>
          </a:p>
        </p:txBody>
      </p:sp>
    </p:spTree>
    <p:extLst>
      <p:ext uri="{BB962C8B-B14F-4D97-AF65-F5344CB8AC3E}">
        <p14:creationId xmlns:p14="http://schemas.microsoft.com/office/powerpoint/2010/main" val="998412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2">
            <a:extLst>
              <a:ext uri="{FF2B5EF4-FFF2-40B4-BE49-F238E27FC236}">
                <a16:creationId xmlns:a16="http://schemas.microsoft.com/office/drawing/2014/main" id="{44B417FB-3441-724D-3C8D-7FDAB9CAE684}"/>
              </a:ext>
            </a:extLst>
          </p:cNvPr>
          <p:cNvSpPr/>
          <p:nvPr userDrawn="1"/>
        </p:nvSpPr>
        <p:spPr>
          <a:xfrm>
            <a:off x="0" y="3175"/>
            <a:ext cx="14641513" cy="8229600"/>
          </a:xfrm>
          <a:prstGeom prst="rect">
            <a:avLst/>
          </a:prstGeo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GB" sz="1801" dirty="0" err="1"/>
              <a:t>ç</a:t>
            </a:r>
            <a:endParaRPr sz="1801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C223D-1028-F1C0-9AEA-7E98EC7EA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FA07D9-2D99-ADE4-E027-789AF176435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P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388E1-35BE-CF98-DFB7-AB073271726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5/26/2025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3BC36F-930D-A64F-DC67-7037BE840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PK" smtClean="0"/>
              <a:t>‹#›</a:t>
            </a:fld>
            <a:endParaRPr lang="en-PK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5E3522-D016-FD02-4D0A-1542FB0382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14641514" cy="8235852"/>
          </a:xfrm>
          <a:prstGeom prst="rect">
            <a:avLst/>
          </a:prstGeom>
        </p:spPr>
      </p:pic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F332DC1D-2164-4857-1A56-B2F784C3DC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9163" y="1478776"/>
            <a:ext cx="1524000" cy="276999"/>
          </a:xfrm>
        </p:spPr>
        <p:txBody>
          <a:bodyPr/>
          <a:lstStyle/>
          <a:p>
            <a:pPr marL="0" algn="l" rtl="0"/>
            <a:endParaRPr lang="en-PK" b="1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D65493-E23A-0E8D-FB1F-B13DBCD868C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62501" y="1478776"/>
            <a:ext cx="757855" cy="276999"/>
          </a:xfrm>
        </p:spPr>
        <p:txBody>
          <a:bodyPr/>
          <a:lstStyle/>
          <a:p>
            <a:pPr marL="0" algn="l" rtl="0"/>
            <a:endParaRPr lang="en-PK" b="1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5759CC3-E5F4-AB79-29AD-6AA0E666F9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77156" y="1984375"/>
            <a:ext cx="1066007" cy="276999"/>
          </a:xfrm>
        </p:spPr>
        <p:txBody>
          <a:bodyPr/>
          <a:lstStyle/>
          <a:p>
            <a:pPr marL="0" algn="l" rtl="0"/>
            <a:endParaRPr lang="en-PK" b="1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314A8D44-C17E-6079-3125-FA5BB52CCB8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58356" y="1972061"/>
            <a:ext cx="757855" cy="276999"/>
          </a:xfrm>
        </p:spPr>
        <p:txBody>
          <a:bodyPr/>
          <a:lstStyle/>
          <a:p>
            <a:pPr marL="0" algn="l" rtl="0"/>
            <a:endParaRPr lang="en-PK" b="1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6798150C-04DC-C544-E8F2-977459FF08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00024" y="2845021"/>
            <a:ext cx="3916185" cy="769915"/>
          </a:xfrm>
        </p:spPr>
        <p:txBody>
          <a:bodyPr/>
          <a:lstStyle/>
          <a:p>
            <a:pPr algn="l" rtl="0"/>
            <a:endParaRPr lang="en-PK" dirty="0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0D6D8458-92AF-D63B-6F7D-F96C5816BF4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00024" y="4651375"/>
            <a:ext cx="3916185" cy="1039203"/>
          </a:xfrm>
        </p:spPr>
        <p:txBody>
          <a:bodyPr/>
          <a:lstStyle/>
          <a:p>
            <a:pPr marL="0" algn="l" rtl="0"/>
            <a:endParaRPr lang="en-PK" b="1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F18822DB-CB5D-4059-6FE1-3A0F7685576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332767" y="6203593"/>
            <a:ext cx="1783442" cy="523424"/>
          </a:xfrm>
        </p:spPr>
        <p:txBody>
          <a:bodyPr/>
          <a:lstStyle/>
          <a:p>
            <a:pPr marL="0" algn="l" rtl="0"/>
            <a:endParaRPr lang="en-PK" sz="1200" b="1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A644565A-BA09-B842-BD85-5F5A1506FF4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473793" y="6928121"/>
            <a:ext cx="1296193" cy="369332"/>
          </a:xfrm>
        </p:spPr>
        <p:txBody>
          <a:bodyPr/>
          <a:lstStyle/>
          <a:p>
            <a:pPr marL="0" algn="l" rtl="0"/>
            <a:endParaRPr lang="en-PK" sz="2400" b="1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3A862BE6-CF90-28C7-D65A-B0FBAE12C6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45746" y="7649488"/>
            <a:ext cx="1946210" cy="430887"/>
          </a:xfrm>
        </p:spPr>
        <p:txBody>
          <a:bodyPr/>
          <a:lstStyle/>
          <a:p>
            <a:pPr marL="0" algn="l" rtl="0"/>
            <a:endParaRPr lang="en-PK" sz="2800" b="1" dirty="0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0207DAC5-D164-1FE3-C6DB-974C8EE6AD9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336305" y="7613170"/>
            <a:ext cx="1946210" cy="430887"/>
          </a:xfrm>
        </p:spPr>
        <p:txBody>
          <a:bodyPr/>
          <a:lstStyle/>
          <a:p>
            <a:pPr marL="0" algn="l" rtl="0"/>
            <a:endParaRPr lang="en-PK" sz="2800" b="1" dirty="0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36EF1E95-C962-9C10-4914-E7B0212C9BB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3035756" y="7620395"/>
            <a:ext cx="1447800" cy="430887"/>
          </a:xfrm>
        </p:spPr>
        <p:txBody>
          <a:bodyPr/>
          <a:lstStyle/>
          <a:p>
            <a:pPr marL="0" algn="l" rtl="0"/>
            <a:endParaRPr lang="en-PK" sz="2800" b="1" dirty="0"/>
          </a:p>
        </p:txBody>
      </p:sp>
    </p:spTree>
    <p:extLst>
      <p:ext uri="{BB962C8B-B14F-4D97-AF65-F5344CB8AC3E}">
        <p14:creationId xmlns:p14="http://schemas.microsoft.com/office/powerpoint/2010/main" val="29219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4F3070-7F8F-51E9-717B-E15335BACB3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88" y="3175"/>
            <a:ext cx="14636044" cy="823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056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32076" y="329186"/>
            <a:ext cx="13177361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32076" y="1892810"/>
            <a:ext cx="13177361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978115" y="7653530"/>
            <a:ext cx="468528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732076" y="7653530"/>
            <a:ext cx="336754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5/26/2025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541889" y="7653530"/>
            <a:ext cx="336754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70" r:id="rId2"/>
    <p:sldLayoutId id="2147483668" r:id="rId3"/>
    <p:sldLayoutId id="2147483663" r:id="rId4"/>
    <p:sldLayoutId id="2147483669" r:id="rId5"/>
    <p:sldLayoutId id="2147483666" r:id="rId6"/>
    <p:sldLayoutId id="2147483662" r:id="rId7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590">
        <a:defRPr>
          <a:latin typeface="+mn-lt"/>
          <a:ea typeface="+mn-ea"/>
          <a:cs typeface="+mn-cs"/>
        </a:defRPr>
      </a:lvl2pPr>
      <a:lvl3pPr marL="915178">
        <a:defRPr>
          <a:latin typeface="+mn-lt"/>
          <a:ea typeface="+mn-ea"/>
          <a:cs typeface="+mn-cs"/>
        </a:defRPr>
      </a:lvl3pPr>
      <a:lvl4pPr marL="1372766">
        <a:defRPr>
          <a:latin typeface="+mn-lt"/>
          <a:ea typeface="+mn-ea"/>
          <a:cs typeface="+mn-cs"/>
        </a:defRPr>
      </a:lvl4pPr>
      <a:lvl5pPr marL="1830354">
        <a:defRPr>
          <a:latin typeface="+mn-lt"/>
          <a:ea typeface="+mn-ea"/>
          <a:cs typeface="+mn-cs"/>
        </a:defRPr>
      </a:lvl5pPr>
      <a:lvl6pPr marL="2287944">
        <a:defRPr>
          <a:latin typeface="+mn-lt"/>
          <a:ea typeface="+mn-ea"/>
          <a:cs typeface="+mn-cs"/>
        </a:defRPr>
      </a:lvl6pPr>
      <a:lvl7pPr marL="2745532">
        <a:defRPr>
          <a:latin typeface="+mn-lt"/>
          <a:ea typeface="+mn-ea"/>
          <a:cs typeface="+mn-cs"/>
        </a:defRPr>
      </a:lvl7pPr>
      <a:lvl8pPr marL="3203120">
        <a:defRPr>
          <a:latin typeface="+mn-lt"/>
          <a:ea typeface="+mn-ea"/>
          <a:cs typeface="+mn-cs"/>
        </a:defRPr>
      </a:lvl8pPr>
      <a:lvl9pPr marL="366071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590">
        <a:defRPr>
          <a:latin typeface="+mn-lt"/>
          <a:ea typeface="+mn-ea"/>
          <a:cs typeface="+mn-cs"/>
        </a:defRPr>
      </a:lvl2pPr>
      <a:lvl3pPr marL="915178">
        <a:defRPr>
          <a:latin typeface="+mn-lt"/>
          <a:ea typeface="+mn-ea"/>
          <a:cs typeface="+mn-cs"/>
        </a:defRPr>
      </a:lvl3pPr>
      <a:lvl4pPr marL="1372766">
        <a:defRPr>
          <a:latin typeface="+mn-lt"/>
          <a:ea typeface="+mn-ea"/>
          <a:cs typeface="+mn-cs"/>
        </a:defRPr>
      </a:lvl4pPr>
      <a:lvl5pPr marL="1830354">
        <a:defRPr>
          <a:latin typeface="+mn-lt"/>
          <a:ea typeface="+mn-ea"/>
          <a:cs typeface="+mn-cs"/>
        </a:defRPr>
      </a:lvl5pPr>
      <a:lvl6pPr marL="2287944">
        <a:defRPr>
          <a:latin typeface="+mn-lt"/>
          <a:ea typeface="+mn-ea"/>
          <a:cs typeface="+mn-cs"/>
        </a:defRPr>
      </a:lvl6pPr>
      <a:lvl7pPr marL="2745532">
        <a:defRPr>
          <a:latin typeface="+mn-lt"/>
          <a:ea typeface="+mn-ea"/>
          <a:cs typeface="+mn-cs"/>
        </a:defRPr>
      </a:lvl7pPr>
      <a:lvl8pPr marL="3203120">
        <a:defRPr>
          <a:latin typeface="+mn-lt"/>
          <a:ea typeface="+mn-ea"/>
          <a:cs typeface="+mn-cs"/>
        </a:defRPr>
      </a:lvl8pPr>
      <a:lvl9pPr marL="366071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4.xml"/><Relationship Id="rId6" Type="http://schemas.openxmlformats.org/officeDocument/2006/relationships/customXml" Target="../ink/ink3.xml"/><Relationship Id="rId5" Type="http://schemas.openxmlformats.org/officeDocument/2006/relationships/image" Target="../media/image14.png"/><Relationship Id="rId10" Type="http://schemas.openxmlformats.org/officeDocument/2006/relationships/customXml" Target="../ink/ink5.xml"/><Relationship Id="rId4" Type="http://schemas.openxmlformats.org/officeDocument/2006/relationships/customXml" Target="../ink/ink2.xml"/><Relationship Id="rId9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556" y="0"/>
            <a:ext cx="14641513" cy="8235851"/>
          </a:xfrm>
          <a:prstGeom prst="rect">
            <a:avLst/>
          </a:prstGeom>
          <a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1" dirty="0"/>
          </a:p>
        </p:txBody>
      </p:sp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FAE620-C38F-E917-7E95-2A555BC667BE}"/>
              </a:ext>
            </a:extLst>
          </p:cNvPr>
          <p:cNvSpPr txBox="1"/>
          <p:nvPr/>
        </p:nvSpPr>
        <p:spPr>
          <a:xfrm>
            <a:off x="4028436" y="2628875"/>
            <a:ext cx="51812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x-none" sz="6000" b="1" spc="600" dirty="0">
                <a:solidFill>
                  <a:srgbClr val="FF0000"/>
                </a:solidFill>
                <a:latin typeface="DIN Condensed" pitchFamily="2" charset="0"/>
              </a:rPr>
              <a:t>STREAMERS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5A79D910-F314-C6B1-01F7-D257800F6211}"/>
                  </a:ext>
                </a:extLst>
              </p14:cNvPr>
              <p14:cNvContentPartPr/>
              <p14:nvPr/>
            </p14:nvContentPartPr>
            <p14:xfrm>
              <a:off x="9386813" y="2919267"/>
              <a:ext cx="2339640" cy="50724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5A79D910-F314-C6B1-01F7-D257800F621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96813" y="2739267"/>
                <a:ext cx="2519280" cy="86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F5AF76E9-0A99-BFB6-EACB-18AD2D35C38C}"/>
                  </a:ext>
                </a:extLst>
              </p14:cNvPr>
              <p14:cNvContentPartPr/>
              <p14:nvPr/>
            </p14:nvContentPartPr>
            <p14:xfrm>
              <a:off x="9327773" y="3270267"/>
              <a:ext cx="2266560" cy="122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F5AF76E9-0A99-BFB6-EACB-18AD2D35C38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238133" y="3090267"/>
                <a:ext cx="2446200" cy="37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BA19B985-780D-1220-DB2E-13F9A713923F}"/>
                  </a:ext>
                </a:extLst>
              </p14:cNvPr>
              <p14:cNvContentPartPr/>
              <p14:nvPr/>
            </p14:nvContentPartPr>
            <p14:xfrm>
              <a:off x="9374213" y="2817747"/>
              <a:ext cx="2369160" cy="6912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BA19B985-780D-1220-DB2E-13F9A713923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311573" y="2754747"/>
                <a:ext cx="2494800" cy="816840"/>
              </a:xfrm>
              <a:prstGeom prst="rect">
                <a:avLst/>
              </a:prstGeom>
            </p:spPr>
          </p:pic>
        </mc:Fallback>
      </mc:AlternateContent>
      <p:grpSp>
        <p:nvGrpSpPr>
          <p:cNvPr id="11" name="Group 10">
            <a:extLst>
              <a:ext uri="{FF2B5EF4-FFF2-40B4-BE49-F238E27FC236}">
                <a16:creationId xmlns:a16="http://schemas.microsoft.com/office/drawing/2014/main" id="{C54A7BBC-CA7F-0205-9BD7-73E64D6979BB}"/>
              </a:ext>
            </a:extLst>
          </p:cNvPr>
          <p:cNvGrpSpPr/>
          <p:nvPr/>
        </p:nvGrpSpPr>
        <p:grpSpPr>
          <a:xfrm>
            <a:off x="10404173" y="3136707"/>
            <a:ext cx="360" cy="360"/>
            <a:chOff x="10404173" y="3136707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8153E160-67FD-910D-21D6-9A786DA3E586}"/>
                    </a:ext>
                  </a:extLst>
                </p14:cNvPr>
                <p14:cNvContentPartPr/>
                <p14:nvPr/>
              </p14:nvContentPartPr>
              <p14:xfrm>
                <a:off x="10404173" y="3136707"/>
                <a:ext cx="360" cy="360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8153E160-67FD-910D-21D6-9A786DA3E586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0341533" y="3073707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A8C7136B-EC71-4419-7BB6-0C0BE249DB25}"/>
                    </a:ext>
                  </a:extLst>
                </p14:cNvPr>
                <p14:cNvContentPartPr/>
                <p14:nvPr/>
              </p14:nvContentPartPr>
              <p14:xfrm>
                <a:off x="10404173" y="3136707"/>
                <a:ext cx="360" cy="360"/>
              </p14:xfrm>
            </p:contentPart>
          </mc:Choice>
          <mc:Fallback xmlns=""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A8C7136B-EC71-4419-7BB6-0C0BE249DB25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0341533" y="3073707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71E160DC-6794-86CA-D6CC-79DA0217B394}"/>
              </a:ext>
            </a:extLst>
          </p:cNvPr>
          <p:cNvSpPr txBox="1"/>
          <p:nvPr/>
        </p:nvSpPr>
        <p:spPr>
          <a:xfrm>
            <a:off x="8845119" y="2483757"/>
            <a:ext cx="46478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spc="600" dirty="0">
                <a:solidFill>
                  <a:schemeClr val="bg1"/>
                </a:solidFill>
                <a:latin typeface="DIN Condensed" pitchFamily="2" charset="0"/>
              </a:rPr>
              <a:t>Multan</a:t>
            </a:r>
            <a:endParaRPr lang="x-none" sz="9600" b="1" spc="600" dirty="0">
              <a:solidFill>
                <a:schemeClr val="bg1"/>
              </a:solidFill>
              <a:latin typeface="DIN Condens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60169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C754CEB-545D-265A-8A3D-95DD6B8DCD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algn="l" rtl="0"/>
            <a:r>
              <a:rPr lang="en-GB" b="1" dirty="0"/>
              <a:t>Multan</a:t>
            </a:r>
            <a:endParaRPr lang="x-none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2A76E0-828C-CAD6-A46E-0E07CE4919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0" algn="l" rtl="0"/>
            <a:r>
              <a:rPr lang="x-none" b="1" dirty="0"/>
              <a:t>3x6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750B79-B834-6D0B-8BF7-EBECC6686FE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77156" y="1984375"/>
            <a:ext cx="1066007" cy="553998"/>
          </a:xfrm>
        </p:spPr>
        <p:txBody>
          <a:bodyPr/>
          <a:lstStyle/>
          <a:p>
            <a:pPr marL="0" algn="l" rtl="0"/>
            <a:r>
              <a:rPr lang="x-none" b="1" dirty="0"/>
              <a:t>Digital Streamers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E767F2-AFCE-2118-3417-74D694FC344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algn="l" rtl="0"/>
            <a:r>
              <a:rPr lang="en-US" b="1" dirty="0"/>
              <a:t>54</a:t>
            </a:r>
            <a:endParaRPr lang="x-none" b="1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F481B5D-BFAA-9AC7-1239-7303201A250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00024" y="2845021"/>
            <a:ext cx="3916185" cy="830997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GULGUSHAT AVENUE, PIZZA HUT ROAD</a:t>
            </a:r>
            <a:br>
              <a:rPr lang="en-US" b="1" dirty="0">
                <a:solidFill>
                  <a:srgbClr val="FF0000"/>
                </a:solidFill>
              </a:rPr>
            </a:br>
            <a:r>
              <a:rPr lang="en-US" b="1" dirty="0">
                <a:solidFill>
                  <a:srgbClr val="FF0000"/>
                </a:solidFill>
              </a:rPr>
              <a:t>(Rate Per slot 15 sec)</a:t>
            </a:r>
          </a:p>
          <a:p>
            <a:endParaRPr lang="x-none" b="1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4B8168-DAD1-B908-EE85-439C4B93D5C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00024" y="4651376"/>
            <a:ext cx="3916185" cy="1552218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F0000"/>
                </a:solidFill>
              </a:rPr>
              <a:t>FTCF: </a:t>
            </a:r>
            <a:r>
              <a:rPr lang="en-US" sz="1600" b="1" dirty="0"/>
              <a:t>GOAL BAGH, GARDEZI MARKET, PIZZA HUT, TEHSIL CHOWK, BOSAN ROAD</a:t>
            </a:r>
          </a:p>
          <a:p>
            <a:pPr>
              <a:lnSpc>
                <a:spcPct val="80000"/>
              </a:lnSpc>
            </a:pPr>
            <a:endParaRPr lang="en-US" b="1" dirty="0"/>
          </a:p>
          <a:p>
            <a:pPr>
              <a:lnSpc>
                <a:spcPct val="80000"/>
              </a:lnSpc>
            </a:pPr>
            <a:endParaRPr lang="en-US" b="1" dirty="0"/>
          </a:p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F0000"/>
                </a:solidFill>
              </a:rPr>
              <a:t>TGT:</a:t>
            </a:r>
            <a:r>
              <a:rPr lang="en-US" b="1" dirty="0"/>
              <a:t> </a:t>
            </a:r>
            <a:r>
              <a:rPr lang="en-US" sz="1600" b="1" dirty="0"/>
              <a:t>TEHSIL CHOWK, PIZZA HUT, GARDEZI MARKET, GOAL BAGH, BOSAN ROAD</a:t>
            </a:r>
          </a:p>
          <a:p>
            <a:pPr>
              <a:lnSpc>
                <a:spcPct val="80000"/>
              </a:lnSpc>
            </a:pPr>
            <a:endParaRPr lang="en-US" b="1" dirty="0"/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endParaRPr lang="en-US" dirty="0"/>
          </a:p>
          <a:p>
            <a:endParaRPr lang="x-none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BAE719-AE8F-4D93-1045-0BF9CA47C2D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332767" y="6203593"/>
            <a:ext cx="1783442" cy="276999"/>
          </a:xfrm>
        </p:spPr>
        <p:txBody>
          <a:bodyPr/>
          <a:lstStyle/>
          <a:p>
            <a:pPr marL="0" algn="l" rtl="0"/>
            <a:r>
              <a:rPr lang="x-none" b="1" dirty="0"/>
              <a:t>STA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C6C1071-413F-AEA9-9090-176FCFD21D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473793" y="6928121"/>
            <a:ext cx="1296193" cy="276999"/>
          </a:xfrm>
        </p:spPr>
        <p:txBody>
          <a:bodyPr/>
          <a:lstStyle/>
          <a:p>
            <a:pPr marL="0" algn="l" rtl="0"/>
            <a:r>
              <a:rPr lang="en-GB" b="1" dirty="0"/>
              <a:t>7</a:t>
            </a:r>
            <a:r>
              <a:rPr lang="x-none" b="1"/>
              <a:t> </a:t>
            </a:r>
            <a:r>
              <a:rPr lang="x-none" b="1" dirty="0"/>
              <a:t>Days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A66AC77-295B-FC8A-2AAF-283EEC59DC8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45746" y="7649488"/>
            <a:ext cx="1946210" cy="276999"/>
          </a:xfrm>
        </p:spPr>
        <p:txBody>
          <a:bodyPr/>
          <a:lstStyle/>
          <a:p>
            <a:r>
              <a:rPr lang="en-US" b="1" dirty="0"/>
              <a:t>250,000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840ABB0-17FE-B0A8-FE68-9D4AAF2EAE8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336305" y="7613170"/>
            <a:ext cx="1946210" cy="276999"/>
          </a:xfrm>
        </p:spPr>
        <p:txBody>
          <a:bodyPr/>
          <a:lstStyle/>
          <a:p>
            <a:pPr marL="0" algn="l" rtl="0"/>
            <a:r>
              <a:rPr lang="x-none" b="1" dirty="0"/>
              <a:t>00000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062E7CB-30B2-04ED-BB8C-8D642E3B460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3035756" y="7620395"/>
            <a:ext cx="1447800" cy="276999"/>
          </a:xfrm>
        </p:spPr>
        <p:txBody>
          <a:bodyPr/>
          <a:lstStyle/>
          <a:p>
            <a:pPr marL="0" algn="l" rtl="0"/>
            <a:r>
              <a:rPr lang="x-none" b="1" dirty="0"/>
              <a:t>00000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8334204-9FE7-A8F7-BAD7-310501966E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50" t="27989" r="26500" b="26210"/>
          <a:stretch/>
        </p:blipFill>
        <p:spPr>
          <a:xfrm>
            <a:off x="4393579" y="541593"/>
            <a:ext cx="10089978" cy="5557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221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C754CEB-545D-265A-8A3D-95DD6B8DCD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algn="l" rtl="0"/>
            <a:r>
              <a:rPr lang="en-GB" b="1" dirty="0"/>
              <a:t>Multan</a:t>
            </a:r>
            <a:endParaRPr lang="x-none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2A76E0-828C-CAD6-A46E-0E07CE4919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0" algn="l" rtl="0"/>
            <a:r>
              <a:rPr lang="x-none" b="1" dirty="0"/>
              <a:t>3x6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750B79-B834-6D0B-8BF7-EBECC6686FE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77156" y="1984375"/>
            <a:ext cx="1066007" cy="553998"/>
          </a:xfrm>
        </p:spPr>
        <p:txBody>
          <a:bodyPr/>
          <a:lstStyle/>
          <a:p>
            <a:pPr marL="0" algn="l" rtl="0"/>
            <a:r>
              <a:rPr lang="x-none" b="1" dirty="0"/>
              <a:t>Digital Streamers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E767F2-AFCE-2118-3417-74D694FC344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algn="l" rtl="0"/>
            <a:r>
              <a:rPr lang="en-US" b="1" dirty="0"/>
              <a:t>16</a:t>
            </a:r>
            <a:endParaRPr lang="x-none" b="1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F481B5D-BFAA-9AC7-1239-7303201A250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00024" y="2845021"/>
            <a:ext cx="3916185" cy="830997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KHAN PLAZA, AZIZ BHATTI ROAD, CANTT</a:t>
            </a:r>
            <a:br>
              <a:rPr lang="en-US" b="1" dirty="0">
                <a:solidFill>
                  <a:srgbClr val="FF0000"/>
                </a:solidFill>
              </a:rPr>
            </a:br>
            <a:r>
              <a:rPr lang="en-US" b="1" dirty="0">
                <a:solidFill>
                  <a:srgbClr val="FF0000"/>
                </a:solidFill>
              </a:rPr>
              <a:t>(Rate Per slot 15 sec)</a:t>
            </a:r>
          </a:p>
          <a:p>
            <a:endParaRPr lang="x-none" b="1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4B8168-DAD1-B908-EE85-439C4B93D5C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00024" y="4559933"/>
            <a:ext cx="3916185" cy="2566857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F0000"/>
                </a:solidFill>
              </a:rPr>
              <a:t>FTCF: </a:t>
            </a:r>
            <a:r>
              <a:rPr lang="en-US" sz="1400" b="1" dirty="0"/>
              <a:t>MULTAN CITY, CANTT AREA, SP CHOWK, KHAN PLAZA, MALL PLAZA, IMPERIAL CHOWK, ABDALI ROAD, QASIM ROAD</a:t>
            </a:r>
            <a:endParaRPr lang="en-US" sz="1600" b="1" dirty="0"/>
          </a:p>
          <a:p>
            <a:pPr>
              <a:lnSpc>
                <a:spcPct val="80000"/>
              </a:lnSpc>
            </a:pPr>
            <a:endParaRPr lang="en-US" b="1" dirty="0"/>
          </a:p>
          <a:p>
            <a:pPr>
              <a:lnSpc>
                <a:spcPct val="80000"/>
              </a:lnSpc>
            </a:pPr>
            <a:endParaRPr lang="en-US" b="1" dirty="0"/>
          </a:p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F0000"/>
                </a:solidFill>
              </a:rPr>
              <a:t>TGT:</a:t>
            </a:r>
            <a:r>
              <a:rPr lang="en-US" b="1" dirty="0"/>
              <a:t> </a:t>
            </a:r>
            <a:r>
              <a:rPr lang="en-US" sz="1400" b="1" dirty="0"/>
              <a:t>MULTAN CITY, CANTT AREA, SP CHOWK, KHAN PLAZA, MALL PLAZA, IMPERIAL CHOWK, ABDALI ROAD, QASIM ROAD</a:t>
            </a:r>
          </a:p>
          <a:p>
            <a:pPr>
              <a:lnSpc>
                <a:spcPct val="80000"/>
              </a:lnSpc>
            </a:pPr>
            <a:endParaRPr lang="en-US" b="1" dirty="0"/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endParaRPr lang="en-US" dirty="0"/>
          </a:p>
          <a:p>
            <a:endParaRPr lang="x-none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BAE719-AE8F-4D93-1045-0BF9CA47C2D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332767" y="6203593"/>
            <a:ext cx="1783442" cy="276999"/>
          </a:xfrm>
        </p:spPr>
        <p:txBody>
          <a:bodyPr/>
          <a:lstStyle/>
          <a:p>
            <a:pPr marL="0" algn="l" rtl="0"/>
            <a:r>
              <a:rPr lang="x-none" b="1" dirty="0"/>
              <a:t>STA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C6C1071-413F-AEA9-9090-176FCFD21D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473793" y="6928121"/>
            <a:ext cx="1296193" cy="276999"/>
          </a:xfrm>
        </p:spPr>
        <p:txBody>
          <a:bodyPr/>
          <a:lstStyle/>
          <a:p>
            <a:pPr marL="0" algn="l" rtl="0"/>
            <a:r>
              <a:rPr lang="en-GB" b="1" dirty="0"/>
              <a:t>7</a:t>
            </a:r>
            <a:r>
              <a:rPr lang="x-none" b="1"/>
              <a:t> </a:t>
            </a:r>
            <a:r>
              <a:rPr lang="x-none" b="1" dirty="0"/>
              <a:t>Days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A66AC77-295B-FC8A-2AAF-283EEC59DC8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45746" y="7649488"/>
            <a:ext cx="1946210" cy="276999"/>
          </a:xfrm>
        </p:spPr>
        <p:txBody>
          <a:bodyPr/>
          <a:lstStyle/>
          <a:p>
            <a:r>
              <a:rPr lang="en-US" b="1" dirty="0"/>
              <a:t>200,000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840ABB0-17FE-B0A8-FE68-9D4AAF2EAE8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336305" y="7613170"/>
            <a:ext cx="1946210" cy="276999"/>
          </a:xfrm>
        </p:spPr>
        <p:txBody>
          <a:bodyPr/>
          <a:lstStyle/>
          <a:p>
            <a:pPr marL="0" algn="l" rtl="0"/>
            <a:r>
              <a:rPr lang="x-none" b="1" dirty="0"/>
              <a:t>00000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062E7CB-30B2-04ED-BB8C-8D642E3B460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3035756" y="7620395"/>
            <a:ext cx="1447800" cy="276999"/>
          </a:xfrm>
        </p:spPr>
        <p:txBody>
          <a:bodyPr/>
          <a:lstStyle/>
          <a:p>
            <a:pPr marL="0" algn="l" rtl="0"/>
            <a:r>
              <a:rPr lang="x-none" b="1" dirty="0"/>
              <a:t>00000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FC71D59-D908-4068-0FB1-89AA34142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48956" y="855663"/>
            <a:ext cx="10134600" cy="5700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7484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9705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FAE620-C38F-E917-7E95-2A555BC667BE}"/>
              </a:ext>
            </a:extLst>
          </p:cNvPr>
          <p:cNvSpPr txBox="1"/>
          <p:nvPr/>
        </p:nvSpPr>
        <p:spPr>
          <a:xfrm>
            <a:off x="3891756" y="2670175"/>
            <a:ext cx="518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x-none" sz="5400" b="1" spc="600" dirty="0">
                <a:solidFill>
                  <a:srgbClr val="FF0000"/>
                </a:solidFill>
                <a:latin typeface="DIN Condensed" pitchFamily="2" charset="0"/>
              </a:rPr>
              <a:t>BILLBOAR</a:t>
            </a:r>
            <a:r>
              <a:rPr lang="en-US" sz="5400" b="1" spc="600" dirty="0">
                <a:solidFill>
                  <a:srgbClr val="FF0000"/>
                </a:solidFill>
                <a:latin typeface="DIN Condensed" pitchFamily="2" charset="0"/>
              </a:rPr>
              <a:t>D</a:t>
            </a:r>
            <a:endParaRPr lang="x-none" sz="5400" b="1" spc="600" dirty="0">
              <a:solidFill>
                <a:srgbClr val="FF0000"/>
              </a:solidFill>
              <a:latin typeface="DIN Condens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209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C754CEB-545D-265A-8A3D-95DD6B8DCD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9163" y="1478776"/>
            <a:ext cx="1524000" cy="276999"/>
          </a:xfrm>
        </p:spPr>
        <p:txBody>
          <a:bodyPr/>
          <a:lstStyle/>
          <a:p>
            <a:pPr marL="0" algn="l" rtl="0"/>
            <a:r>
              <a:rPr lang="en-US" b="1" dirty="0"/>
              <a:t>LAHORE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750B79-B834-6D0B-8BF7-EBECC6686FE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77156" y="1984375"/>
            <a:ext cx="1066007" cy="553998"/>
          </a:xfrm>
        </p:spPr>
        <p:txBody>
          <a:bodyPr/>
          <a:lstStyle/>
          <a:p>
            <a:pPr marL="0" algn="l" rtl="0"/>
            <a:r>
              <a:rPr lang="x-none" b="1" dirty="0"/>
              <a:t>Digital</a:t>
            </a:r>
            <a:r>
              <a:rPr lang="en-US" b="1" dirty="0"/>
              <a:t> Billboard</a:t>
            </a:r>
            <a:endParaRPr lang="x-none" b="1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BAE719-AE8F-4D93-1045-0BF9CA47C2D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332767" y="6203593"/>
            <a:ext cx="1783442" cy="276999"/>
          </a:xfrm>
        </p:spPr>
        <p:txBody>
          <a:bodyPr/>
          <a:lstStyle/>
          <a:p>
            <a:pPr marL="0" algn="l" rtl="0"/>
            <a:r>
              <a:rPr lang="x-none" b="1" dirty="0"/>
              <a:t>STA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C6C1071-413F-AEA9-9090-176FCFD21D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473793" y="6928121"/>
            <a:ext cx="1296193" cy="276999"/>
          </a:xfrm>
        </p:spPr>
        <p:txBody>
          <a:bodyPr/>
          <a:lstStyle/>
          <a:p>
            <a:pPr marL="0" algn="l" rtl="0"/>
            <a:r>
              <a:rPr lang="en-US" b="1" dirty="0"/>
              <a:t>30 </a:t>
            </a:r>
            <a:r>
              <a:rPr lang="x-none" b="1" dirty="0"/>
              <a:t>Days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A66AC77-295B-FC8A-2AAF-283EEC59DC8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45746" y="7649488"/>
            <a:ext cx="1946210" cy="276999"/>
          </a:xfrm>
        </p:spPr>
        <p:txBody>
          <a:bodyPr/>
          <a:lstStyle/>
          <a:p>
            <a:r>
              <a:rPr lang="en-US" b="1" dirty="0"/>
              <a:t>950,000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840ABB0-17FE-B0A8-FE68-9D4AAF2EAE8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336305" y="7613170"/>
            <a:ext cx="1946210" cy="276999"/>
          </a:xfrm>
        </p:spPr>
        <p:txBody>
          <a:bodyPr/>
          <a:lstStyle/>
          <a:p>
            <a:pPr marL="0" algn="l" rtl="0"/>
            <a:r>
              <a:rPr lang="x-none" b="1" dirty="0"/>
              <a:t>00000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062E7CB-30B2-04ED-BB8C-8D642E3B460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3035756" y="7620395"/>
            <a:ext cx="1447800" cy="276999"/>
          </a:xfrm>
        </p:spPr>
        <p:txBody>
          <a:bodyPr/>
          <a:lstStyle/>
          <a:p>
            <a:pPr marL="0" algn="l" rtl="0"/>
            <a:r>
              <a:rPr lang="x-none" b="1" dirty="0"/>
              <a:t>00000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b="1" dirty="0"/>
              <a:t>1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277260" y="2865785"/>
            <a:ext cx="3916185" cy="800219"/>
          </a:xfrm>
        </p:spPr>
        <p:txBody>
          <a:bodyPr/>
          <a:lstStyle/>
          <a:p>
            <a:r>
              <a:rPr lang="en-US" b="1" dirty="0"/>
              <a:t>Opposite </a:t>
            </a:r>
            <a:r>
              <a:rPr lang="en-US" b="1" dirty="0" err="1"/>
              <a:t>Mcdonald</a:t>
            </a:r>
            <a:r>
              <a:rPr lang="en-US" b="1" dirty="0"/>
              <a:t>, Y /Z Block, DHA</a:t>
            </a:r>
          </a:p>
          <a:p>
            <a:r>
              <a:rPr lang="en-US" sz="1600" b="1" dirty="0">
                <a:solidFill>
                  <a:srgbClr val="FF0000"/>
                </a:solidFill>
              </a:rPr>
              <a:t>(Rate Per slot 30 sec)</a:t>
            </a:r>
          </a:p>
          <a:p>
            <a:endParaRPr lang="en-US" b="1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3203883" y="1450975"/>
            <a:ext cx="1066800" cy="276999"/>
          </a:xfrm>
        </p:spPr>
        <p:txBody>
          <a:bodyPr/>
          <a:lstStyle/>
          <a:p>
            <a:r>
              <a:rPr lang="en-US" b="1" dirty="0"/>
              <a:t>40ft x 20ft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8"/>
          </p:nvPr>
        </p:nvSpPr>
        <p:spPr>
          <a:xfrm>
            <a:off x="200024" y="4651375"/>
            <a:ext cx="3916185" cy="1440394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b="1" dirty="0"/>
              <a:t>FTCF Y Block Main Market, Phase 4, 5 &amp; 6</a:t>
            </a:r>
          </a:p>
          <a:p>
            <a:pPr>
              <a:lnSpc>
                <a:spcPct val="80000"/>
              </a:lnSpc>
            </a:pPr>
            <a:endParaRPr lang="en-US" b="1" dirty="0"/>
          </a:p>
          <a:p>
            <a:r>
              <a:rPr lang="en-US" b="1" dirty="0"/>
              <a:t>TCF Main Boulevard, City Area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EBD859D-20F5-4A4C-889C-4DCB7F8D72BF}"/>
              </a:ext>
            </a:extLst>
          </p:cNvPr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763" b="5684"/>
          <a:stretch/>
        </p:blipFill>
        <p:spPr>
          <a:xfrm>
            <a:off x="4270682" y="231775"/>
            <a:ext cx="10250261" cy="70866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03571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C754CEB-545D-265A-8A3D-95DD6B8DCD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9163" y="1478776"/>
            <a:ext cx="1524000" cy="276999"/>
          </a:xfrm>
        </p:spPr>
        <p:txBody>
          <a:bodyPr/>
          <a:lstStyle/>
          <a:p>
            <a:pPr marL="0" algn="l" rtl="0"/>
            <a:r>
              <a:rPr lang="en-US" b="1" dirty="0"/>
              <a:t>LAHORE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750B79-B834-6D0B-8BF7-EBECC6686FE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77156" y="1984375"/>
            <a:ext cx="1066007" cy="553998"/>
          </a:xfrm>
        </p:spPr>
        <p:txBody>
          <a:bodyPr/>
          <a:lstStyle/>
          <a:p>
            <a:pPr marL="0" algn="l" rtl="0"/>
            <a:r>
              <a:rPr lang="x-none" b="1" dirty="0"/>
              <a:t>Digital</a:t>
            </a:r>
            <a:r>
              <a:rPr lang="en-US" b="1" dirty="0"/>
              <a:t> Billboard</a:t>
            </a:r>
            <a:endParaRPr lang="x-none" b="1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BAE719-AE8F-4D93-1045-0BF9CA47C2D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332767" y="6203593"/>
            <a:ext cx="1783442" cy="276999"/>
          </a:xfrm>
        </p:spPr>
        <p:txBody>
          <a:bodyPr/>
          <a:lstStyle/>
          <a:p>
            <a:pPr marL="0" algn="l" rtl="0"/>
            <a:r>
              <a:rPr lang="x-none" b="1" dirty="0"/>
              <a:t>STA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C6C1071-413F-AEA9-9090-176FCFD21D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473793" y="6928121"/>
            <a:ext cx="1296193" cy="276999"/>
          </a:xfrm>
        </p:spPr>
        <p:txBody>
          <a:bodyPr/>
          <a:lstStyle/>
          <a:p>
            <a:pPr marL="0" algn="l" rtl="0"/>
            <a:r>
              <a:rPr lang="en-US" b="1" dirty="0"/>
              <a:t>30 </a:t>
            </a:r>
            <a:r>
              <a:rPr lang="x-none" b="1" dirty="0"/>
              <a:t>Days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A66AC77-295B-FC8A-2AAF-283EEC59DC8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45746" y="7649488"/>
            <a:ext cx="1946210" cy="276999"/>
          </a:xfrm>
        </p:spPr>
        <p:txBody>
          <a:bodyPr/>
          <a:lstStyle/>
          <a:p>
            <a:r>
              <a:rPr lang="en-US" b="1" dirty="0"/>
              <a:t>500,000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840ABB0-17FE-B0A8-FE68-9D4AAF2EAE8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336305" y="7613170"/>
            <a:ext cx="1946210" cy="276999"/>
          </a:xfrm>
        </p:spPr>
        <p:txBody>
          <a:bodyPr/>
          <a:lstStyle/>
          <a:p>
            <a:pPr marL="0" algn="l" rtl="0"/>
            <a:r>
              <a:rPr lang="x-none" b="1" dirty="0"/>
              <a:t>00000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062E7CB-30B2-04ED-BB8C-8D642E3B460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3035756" y="7620395"/>
            <a:ext cx="1447800" cy="276999"/>
          </a:xfrm>
        </p:spPr>
        <p:txBody>
          <a:bodyPr/>
          <a:lstStyle/>
          <a:p>
            <a:pPr marL="0" algn="l" rtl="0"/>
            <a:r>
              <a:rPr lang="x-none" b="1" dirty="0"/>
              <a:t>00000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b="1" dirty="0"/>
              <a:t>1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277260" y="2865785"/>
            <a:ext cx="3916185" cy="1077218"/>
          </a:xfrm>
        </p:spPr>
        <p:txBody>
          <a:bodyPr/>
          <a:lstStyle/>
          <a:p>
            <a:r>
              <a:rPr lang="en-US" b="1" dirty="0"/>
              <a:t>Infront Of Pace Mall, Link Road, Model Town/KFC &amp; Metro C&amp;C</a:t>
            </a:r>
            <a:br>
              <a:rPr lang="en-US" b="1" dirty="0"/>
            </a:br>
            <a:r>
              <a:rPr lang="en-US" sz="1600" b="1" dirty="0">
                <a:solidFill>
                  <a:srgbClr val="FF0000"/>
                </a:solidFill>
              </a:rPr>
              <a:t>(Rate Per slot 30 sec)</a:t>
            </a:r>
          </a:p>
          <a:p>
            <a:endParaRPr lang="en-US" b="1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3203883" y="1450975"/>
            <a:ext cx="1066800" cy="276999"/>
          </a:xfrm>
        </p:spPr>
        <p:txBody>
          <a:bodyPr/>
          <a:lstStyle/>
          <a:p>
            <a:r>
              <a:rPr lang="en-US" b="1" dirty="0"/>
              <a:t>22ft x 13ft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8"/>
          </p:nvPr>
        </p:nvSpPr>
        <p:spPr>
          <a:xfrm>
            <a:off x="200024" y="4651375"/>
            <a:ext cx="3916185" cy="1717393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FF0000"/>
                </a:solidFill>
              </a:rPr>
              <a:t>FTCF:</a:t>
            </a:r>
            <a:r>
              <a:rPr lang="en-US" b="1" dirty="0"/>
              <a:t> </a:t>
            </a:r>
            <a:r>
              <a:rPr lang="en-US" b="1" dirty="0" err="1"/>
              <a:t>Peco</a:t>
            </a:r>
            <a:r>
              <a:rPr lang="en-US" b="1" dirty="0"/>
              <a:t> Road, Akbar Chowk , Jinnah Hospital</a:t>
            </a:r>
          </a:p>
          <a:p>
            <a:pPr>
              <a:lnSpc>
                <a:spcPct val="80000"/>
              </a:lnSpc>
            </a:pPr>
            <a:endParaRPr lang="en-US" b="1" dirty="0"/>
          </a:p>
          <a:p>
            <a:r>
              <a:rPr lang="en-US" b="1" dirty="0">
                <a:solidFill>
                  <a:srgbClr val="FF0000"/>
                </a:solidFill>
              </a:rPr>
              <a:t>TCF:</a:t>
            </a:r>
            <a:r>
              <a:rPr lang="en-US" b="1" dirty="0"/>
              <a:t> Model Town Society &amp; Model Town Underpass &amp; Ferozepur Road 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F50A60-BAD5-E0D3-F02F-1955B2B028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6296" y="1380351"/>
            <a:ext cx="10007957" cy="5672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811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FAE620-C38F-E917-7E95-2A555BC667BE}"/>
              </a:ext>
            </a:extLst>
          </p:cNvPr>
          <p:cNvSpPr txBox="1"/>
          <p:nvPr/>
        </p:nvSpPr>
        <p:spPr>
          <a:xfrm>
            <a:off x="3663156" y="2593975"/>
            <a:ext cx="5181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x-none" sz="6000" b="1" spc="600" dirty="0">
                <a:solidFill>
                  <a:srgbClr val="FF0000"/>
                </a:solidFill>
                <a:latin typeface="DIN Condensed" pitchFamily="2" charset="0"/>
              </a:rPr>
              <a:t>STREAMERS</a:t>
            </a:r>
          </a:p>
        </p:txBody>
      </p:sp>
    </p:spTree>
    <p:extLst>
      <p:ext uri="{BB962C8B-B14F-4D97-AF65-F5344CB8AC3E}">
        <p14:creationId xmlns:p14="http://schemas.microsoft.com/office/powerpoint/2010/main" val="2973613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C754CEB-545D-265A-8A3D-95DD6B8DCD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algn="l" rtl="0"/>
            <a:r>
              <a:rPr lang="x-none" b="1" dirty="0"/>
              <a:t>Lahore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2A76E0-828C-CAD6-A46E-0E07CE4919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0" algn="l" rtl="0"/>
            <a:r>
              <a:rPr lang="x-none" b="1" dirty="0"/>
              <a:t>3x6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750B79-B834-6D0B-8BF7-EBECC6686FE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77156" y="1984375"/>
            <a:ext cx="1066007" cy="553998"/>
          </a:xfrm>
        </p:spPr>
        <p:txBody>
          <a:bodyPr/>
          <a:lstStyle/>
          <a:p>
            <a:pPr marL="0" algn="l" rtl="0"/>
            <a:r>
              <a:rPr lang="x-none" b="1" dirty="0"/>
              <a:t>Digital Streamers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E767F2-AFCE-2118-3417-74D694FC344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algn="l" rtl="0"/>
            <a:r>
              <a:rPr lang="en-US" b="1" dirty="0"/>
              <a:t>36</a:t>
            </a:r>
            <a:endParaRPr lang="x-none" b="1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F481B5D-BFAA-9AC7-1239-7303201A250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00024" y="2845021"/>
            <a:ext cx="3916185" cy="830997"/>
          </a:xfrm>
        </p:spPr>
        <p:txBody>
          <a:bodyPr/>
          <a:lstStyle/>
          <a:p>
            <a:r>
              <a:rPr lang="en-US" b="1" dirty="0" err="1"/>
              <a:t>Kalma</a:t>
            </a:r>
            <a:r>
              <a:rPr lang="en-US" b="1" dirty="0"/>
              <a:t> Chowk Flyover</a:t>
            </a:r>
          </a:p>
          <a:p>
            <a:r>
              <a:rPr lang="en-US" b="1" dirty="0">
                <a:solidFill>
                  <a:srgbClr val="FF0000"/>
                </a:solidFill>
              </a:rPr>
              <a:t>(Rate Per slot 15 sec)</a:t>
            </a:r>
          </a:p>
          <a:p>
            <a:endParaRPr lang="x-none" b="1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4B8168-DAD1-B908-EE85-439C4B93D5C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00024" y="4651375"/>
            <a:ext cx="3916185" cy="1828193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b="1" dirty="0"/>
              <a:t>FTCF: </a:t>
            </a:r>
            <a:r>
              <a:rPr lang="en-US" b="1" dirty="0" err="1"/>
              <a:t>Arfa</a:t>
            </a:r>
            <a:r>
              <a:rPr lang="en-US" b="1" dirty="0"/>
              <a:t> Karim Tower / Qainchi Flyover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endParaRPr lang="en-US" b="1" dirty="0"/>
          </a:p>
          <a:p>
            <a:pPr>
              <a:lnSpc>
                <a:spcPct val="80000"/>
              </a:lnSpc>
            </a:pPr>
            <a:r>
              <a:rPr lang="en-US" b="1" dirty="0"/>
              <a:t>TGT: Muslim Town, Ichra 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endParaRPr lang="en-US" dirty="0"/>
          </a:p>
          <a:p>
            <a:endParaRPr lang="x-none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BAE719-AE8F-4D93-1045-0BF9CA47C2D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332767" y="6203593"/>
            <a:ext cx="1783442" cy="276999"/>
          </a:xfrm>
        </p:spPr>
        <p:txBody>
          <a:bodyPr/>
          <a:lstStyle/>
          <a:p>
            <a:pPr marL="0" algn="l" rtl="0"/>
            <a:r>
              <a:rPr lang="x-none" b="1" dirty="0"/>
              <a:t>STA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C6C1071-413F-AEA9-9090-176FCFD21D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473793" y="6928121"/>
            <a:ext cx="1296193" cy="276999"/>
          </a:xfrm>
        </p:spPr>
        <p:txBody>
          <a:bodyPr/>
          <a:lstStyle/>
          <a:p>
            <a:pPr marL="0" algn="l" rtl="0"/>
            <a:r>
              <a:rPr lang="en-GB" b="1" dirty="0"/>
              <a:t>7</a:t>
            </a:r>
            <a:r>
              <a:rPr lang="x-none" b="1"/>
              <a:t> </a:t>
            </a:r>
            <a:r>
              <a:rPr lang="x-none" b="1" dirty="0"/>
              <a:t>Days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A66AC77-295B-FC8A-2AAF-283EEC59DC8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45746" y="7649488"/>
            <a:ext cx="1946210" cy="276999"/>
          </a:xfrm>
        </p:spPr>
        <p:txBody>
          <a:bodyPr/>
          <a:lstStyle/>
          <a:p>
            <a:r>
              <a:rPr lang="en-US" b="1" dirty="0"/>
              <a:t>350,000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840ABB0-17FE-B0A8-FE68-9D4AAF2EAE8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336305" y="7613170"/>
            <a:ext cx="1946210" cy="276999"/>
          </a:xfrm>
        </p:spPr>
        <p:txBody>
          <a:bodyPr/>
          <a:lstStyle/>
          <a:p>
            <a:pPr marL="0" algn="l" rtl="0"/>
            <a:r>
              <a:rPr lang="x-none" b="1" dirty="0"/>
              <a:t>00000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062E7CB-30B2-04ED-BB8C-8D642E3B460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3035756" y="7620395"/>
            <a:ext cx="1447800" cy="276999"/>
          </a:xfrm>
        </p:spPr>
        <p:txBody>
          <a:bodyPr/>
          <a:lstStyle/>
          <a:p>
            <a:pPr marL="0" algn="l" rtl="0"/>
            <a:r>
              <a:rPr lang="x-none" b="1" dirty="0"/>
              <a:t>00000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D26A138-7C7F-C99A-4F06-C1F716C2D5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9956" y="207069"/>
            <a:ext cx="9375956" cy="7031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484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FAE620-C38F-E917-7E95-2A555BC667BE}"/>
              </a:ext>
            </a:extLst>
          </p:cNvPr>
          <p:cNvSpPr txBox="1"/>
          <p:nvPr/>
        </p:nvSpPr>
        <p:spPr>
          <a:xfrm>
            <a:off x="5034756" y="2670175"/>
            <a:ext cx="320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spc="600" dirty="0">
                <a:solidFill>
                  <a:srgbClr val="FF0000"/>
                </a:solidFill>
                <a:latin typeface="DIN Condensed" pitchFamily="2" charset="0"/>
              </a:rPr>
              <a:t>Pylons</a:t>
            </a:r>
            <a:endParaRPr lang="x-none" sz="5400" b="1" spc="600" dirty="0">
              <a:solidFill>
                <a:srgbClr val="FF0000"/>
              </a:solidFill>
              <a:latin typeface="DIN Condens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011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C754CEB-545D-265A-8A3D-95DD6B8DCD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algn="l" rtl="0"/>
            <a:r>
              <a:rPr lang="x-none" b="1" dirty="0"/>
              <a:t>Lahore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2A76E0-828C-CAD6-A46E-0E07CE4919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0" algn="l" rtl="0"/>
            <a:r>
              <a:rPr lang="en-GB" b="1" dirty="0"/>
              <a:t>9 x 16</a:t>
            </a:r>
            <a:endParaRPr lang="x-none" b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750B79-B834-6D0B-8BF7-EBECC6686FE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77156" y="1984375"/>
            <a:ext cx="1066007" cy="553998"/>
          </a:xfrm>
        </p:spPr>
        <p:txBody>
          <a:bodyPr/>
          <a:lstStyle/>
          <a:p>
            <a:pPr marL="0" algn="l" rtl="0"/>
            <a:r>
              <a:rPr lang="x-none" b="1"/>
              <a:t>Digital </a:t>
            </a:r>
            <a:r>
              <a:rPr lang="en-GB" b="1" dirty="0"/>
              <a:t>Pylons</a:t>
            </a:r>
            <a:endParaRPr lang="x-none" b="1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E767F2-AFCE-2118-3417-74D694FC344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algn="l" rtl="0"/>
            <a:r>
              <a:rPr lang="en-US" b="1" dirty="0"/>
              <a:t>1</a:t>
            </a:r>
            <a:endParaRPr lang="x-none" b="1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F481B5D-BFAA-9AC7-1239-7303201A250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57956" y="2845021"/>
            <a:ext cx="3916185" cy="830997"/>
          </a:xfrm>
        </p:spPr>
        <p:txBody>
          <a:bodyPr/>
          <a:lstStyle/>
          <a:p>
            <a:r>
              <a:rPr lang="en-GB" b="1" dirty="0"/>
              <a:t>Mini Market R/A</a:t>
            </a:r>
            <a:endParaRPr lang="en-GB" sz="1800" b="1" dirty="0">
              <a:solidFill>
                <a:schemeClr val="tx1"/>
              </a:solidFill>
              <a:effectLst/>
              <a:latin typeface="ArialRoundedMTBold"/>
            </a:endParaRPr>
          </a:p>
          <a:p>
            <a:r>
              <a:rPr lang="en-US" b="1" dirty="0">
                <a:solidFill>
                  <a:srgbClr val="FF0000"/>
                </a:solidFill>
              </a:rPr>
              <a:t>(Rate Per slot 15 sec)</a:t>
            </a:r>
          </a:p>
          <a:p>
            <a:endParaRPr lang="x-none" b="1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4B8168-DAD1-B908-EE85-439C4B93D5C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00024" y="4651375"/>
            <a:ext cx="3916185" cy="720197"/>
          </a:xfrm>
        </p:spPr>
        <p:txBody>
          <a:bodyPr/>
          <a:lstStyle/>
          <a:p>
            <a:pPr>
              <a:lnSpc>
                <a:spcPct val="80000"/>
              </a:lnSpc>
            </a:pPr>
            <a:endParaRPr lang="en-US" b="1" dirty="0"/>
          </a:p>
          <a:p>
            <a:pPr>
              <a:lnSpc>
                <a:spcPct val="80000"/>
              </a:lnSpc>
            </a:pPr>
            <a:r>
              <a:rPr lang="en-US" b="1" dirty="0"/>
              <a:t>MM </a:t>
            </a:r>
            <a:r>
              <a:rPr lang="en-US" b="1" dirty="0" err="1"/>
              <a:t>Alam</a:t>
            </a:r>
            <a:r>
              <a:rPr lang="en-US" b="1" dirty="0"/>
              <a:t> Road towards Hussain Chowk</a:t>
            </a:r>
          </a:p>
          <a:p>
            <a:endParaRPr lang="x-none" b="1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BAE719-AE8F-4D93-1045-0BF9CA47C2D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332767" y="6203593"/>
            <a:ext cx="1783442" cy="276999"/>
          </a:xfrm>
        </p:spPr>
        <p:txBody>
          <a:bodyPr/>
          <a:lstStyle/>
          <a:p>
            <a:pPr marL="0" algn="l" rtl="0"/>
            <a:r>
              <a:rPr lang="x-none" b="1" dirty="0"/>
              <a:t>STA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C6C1071-413F-AEA9-9090-176FCFD21D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473793" y="6928121"/>
            <a:ext cx="1296193" cy="276999"/>
          </a:xfrm>
        </p:spPr>
        <p:txBody>
          <a:bodyPr/>
          <a:lstStyle/>
          <a:p>
            <a:pPr marL="0" algn="l" rtl="0"/>
            <a:r>
              <a:rPr lang="en-GB" b="1" dirty="0"/>
              <a:t>7</a:t>
            </a:r>
            <a:r>
              <a:rPr lang="x-none" b="1"/>
              <a:t> </a:t>
            </a:r>
            <a:r>
              <a:rPr lang="x-none" b="1" dirty="0"/>
              <a:t>Days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A66AC77-295B-FC8A-2AAF-283EEC59DC8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45746" y="7649488"/>
            <a:ext cx="1946210" cy="276999"/>
          </a:xfrm>
        </p:spPr>
        <p:txBody>
          <a:bodyPr/>
          <a:lstStyle/>
          <a:p>
            <a:r>
              <a:rPr lang="en-US" b="1" dirty="0"/>
              <a:t>60,000/-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840ABB0-17FE-B0A8-FE68-9D4AAF2EAE8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336305" y="7613170"/>
            <a:ext cx="1946210" cy="276999"/>
          </a:xfrm>
        </p:spPr>
        <p:txBody>
          <a:bodyPr/>
          <a:lstStyle/>
          <a:p>
            <a:pPr marL="0" algn="l" rtl="0"/>
            <a:r>
              <a:rPr lang="x-none" b="1" dirty="0"/>
              <a:t>00000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062E7CB-30B2-04ED-BB8C-8D642E3B460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3035756" y="7620395"/>
            <a:ext cx="1447800" cy="276999"/>
          </a:xfrm>
        </p:spPr>
        <p:txBody>
          <a:bodyPr/>
          <a:lstStyle/>
          <a:p>
            <a:pPr marL="0" algn="l" rtl="0"/>
            <a:r>
              <a:rPr lang="x-none" b="1" dirty="0"/>
              <a:t>00000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E3C4E3B-B608-157F-BE83-DCE8C5646B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5179" y="141356"/>
            <a:ext cx="4391317" cy="722442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C094B4A-3556-2551-7BED-60DEE7E6AA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7534" y="155001"/>
            <a:ext cx="4295484" cy="721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144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C754CEB-545D-265A-8A3D-95DD6B8DCD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algn="l" rtl="0"/>
            <a:r>
              <a:rPr lang="x-none" b="1" dirty="0"/>
              <a:t>Lahore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2A76E0-828C-CAD6-A46E-0E07CE4919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0" algn="l" rtl="0"/>
            <a:r>
              <a:rPr lang="en-GB" b="1" dirty="0"/>
              <a:t>7 x 14</a:t>
            </a:r>
            <a:endParaRPr lang="x-none" b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750B79-B834-6D0B-8BF7-EBECC6686FE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77156" y="1984375"/>
            <a:ext cx="1066007" cy="553998"/>
          </a:xfrm>
        </p:spPr>
        <p:txBody>
          <a:bodyPr/>
          <a:lstStyle/>
          <a:p>
            <a:pPr marL="0" algn="l" rtl="0"/>
            <a:r>
              <a:rPr lang="x-none" b="1"/>
              <a:t>Digital </a:t>
            </a:r>
            <a:r>
              <a:rPr lang="en-GB" b="1" dirty="0"/>
              <a:t>Pylons</a:t>
            </a:r>
            <a:endParaRPr lang="x-none" b="1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E767F2-AFCE-2118-3417-74D694FC344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algn="l" rtl="0"/>
            <a:r>
              <a:rPr lang="en-US" b="1" dirty="0"/>
              <a:t>1</a:t>
            </a:r>
            <a:endParaRPr lang="x-none" b="1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F481B5D-BFAA-9AC7-1239-7303201A250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57956" y="2845021"/>
            <a:ext cx="3916185" cy="830997"/>
          </a:xfrm>
        </p:spPr>
        <p:txBody>
          <a:bodyPr/>
          <a:lstStyle/>
          <a:p>
            <a:r>
              <a:rPr lang="en-GB" b="1" dirty="0"/>
              <a:t>Hussain Chowk R/A</a:t>
            </a:r>
            <a:endParaRPr lang="en-GB" sz="1800" b="1" dirty="0">
              <a:solidFill>
                <a:schemeClr val="tx1"/>
              </a:solidFill>
              <a:effectLst/>
              <a:latin typeface="ArialRoundedMTBold"/>
            </a:endParaRPr>
          </a:p>
          <a:p>
            <a:r>
              <a:rPr lang="en-US" b="1" dirty="0">
                <a:solidFill>
                  <a:srgbClr val="FF0000"/>
                </a:solidFill>
              </a:rPr>
              <a:t>(Rate Per slot 15 sec)</a:t>
            </a:r>
          </a:p>
          <a:p>
            <a:endParaRPr lang="x-none" b="1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4B8168-DAD1-B908-EE85-439C4B93D5C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00024" y="4727575"/>
            <a:ext cx="3916185" cy="1335516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b="1" dirty="0"/>
              <a:t>Towards Firdous Market</a:t>
            </a:r>
          </a:p>
          <a:p>
            <a:pPr>
              <a:lnSpc>
                <a:spcPct val="80000"/>
              </a:lnSpc>
            </a:pPr>
            <a:endParaRPr lang="en-US" b="1" dirty="0"/>
          </a:p>
          <a:p>
            <a:pPr>
              <a:lnSpc>
                <a:spcPct val="80000"/>
              </a:lnSpc>
            </a:pPr>
            <a:r>
              <a:rPr lang="en-US" b="1" dirty="0"/>
              <a:t>Towards Noor Jahan Road</a:t>
            </a:r>
            <a:br>
              <a:rPr lang="en-US" b="1" dirty="0"/>
            </a:br>
            <a:endParaRPr lang="en-US" b="1" dirty="0"/>
          </a:p>
          <a:p>
            <a:pPr>
              <a:lnSpc>
                <a:spcPct val="80000"/>
              </a:lnSpc>
            </a:pPr>
            <a:r>
              <a:rPr lang="en-US" b="1" dirty="0"/>
              <a:t>MM </a:t>
            </a:r>
            <a:r>
              <a:rPr lang="en-US" b="1" dirty="0" err="1"/>
              <a:t>Alam</a:t>
            </a:r>
            <a:r>
              <a:rPr lang="en-US" b="1" dirty="0"/>
              <a:t> Road towards Mini Market</a:t>
            </a:r>
            <a:br>
              <a:rPr lang="en-US" b="1" dirty="0"/>
            </a:br>
            <a:br>
              <a:rPr lang="en-US" b="1" dirty="0"/>
            </a:br>
            <a:endParaRPr lang="en-US" b="1" dirty="0"/>
          </a:p>
          <a:p>
            <a:endParaRPr lang="x-none" b="1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BAE719-AE8F-4D93-1045-0BF9CA47C2D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332767" y="6203593"/>
            <a:ext cx="1783442" cy="276999"/>
          </a:xfrm>
        </p:spPr>
        <p:txBody>
          <a:bodyPr/>
          <a:lstStyle/>
          <a:p>
            <a:pPr marL="0" algn="l" rtl="0"/>
            <a:r>
              <a:rPr lang="x-none" b="1" dirty="0"/>
              <a:t>STA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C6C1071-413F-AEA9-9090-176FCFD21D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473793" y="6928121"/>
            <a:ext cx="1296193" cy="276999"/>
          </a:xfrm>
        </p:spPr>
        <p:txBody>
          <a:bodyPr/>
          <a:lstStyle/>
          <a:p>
            <a:pPr marL="0" algn="l" rtl="0"/>
            <a:r>
              <a:rPr lang="en-GB" b="1" dirty="0"/>
              <a:t>7</a:t>
            </a:r>
            <a:r>
              <a:rPr lang="x-none" b="1"/>
              <a:t> </a:t>
            </a:r>
            <a:r>
              <a:rPr lang="x-none" b="1" dirty="0"/>
              <a:t>Days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A66AC77-295B-FC8A-2AAF-283EEC59DC8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45746" y="7649488"/>
            <a:ext cx="1946210" cy="276999"/>
          </a:xfrm>
        </p:spPr>
        <p:txBody>
          <a:bodyPr/>
          <a:lstStyle/>
          <a:p>
            <a:r>
              <a:rPr lang="en-US" b="1" dirty="0"/>
              <a:t>50,000/-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840ABB0-17FE-B0A8-FE68-9D4AAF2EAE8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336305" y="7613170"/>
            <a:ext cx="1946210" cy="276999"/>
          </a:xfrm>
        </p:spPr>
        <p:txBody>
          <a:bodyPr/>
          <a:lstStyle/>
          <a:p>
            <a:pPr marL="0" algn="l" rtl="0"/>
            <a:r>
              <a:rPr lang="x-none" b="1" dirty="0"/>
              <a:t>00000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062E7CB-30B2-04ED-BB8C-8D642E3B460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3035756" y="7620395"/>
            <a:ext cx="1447800" cy="276999"/>
          </a:xfrm>
        </p:spPr>
        <p:txBody>
          <a:bodyPr/>
          <a:lstStyle/>
          <a:p>
            <a:pPr marL="0" algn="l" rtl="0"/>
            <a:r>
              <a:rPr lang="x-none" b="1" dirty="0"/>
              <a:t>00000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44019F5-3735-AC26-72CA-17CCCC04E1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2294" y="155573"/>
            <a:ext cx="4304169" cy="717361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E841A7B-75A3-24D4-7505-9D03EB9098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0156" y="155574"/>
            <a:ext cx="4343400" cy="7173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50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16701</TotalTime>
  <Words>357</Words>
  <Application>Microsoft Office PowerPoint</Application>
  <PresentationFormat>Custom</PresentationFormat>
  <Paragraphs>110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ArialRoundedMTBold</vt:lpstr>
      <vt:lpstr>Calibri</vt:lpstr>
      <vt:lpstr>Calibri Light</vt:lpstr>
      <vt:lpstr>DIN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Hasib Ahmad</cp:lastModifiedBy>
  <cp:revision>724</cp:revision>
  <dcterms:created xsi:type="dcterms:W3CDTF">2023-02-22T07:34:35Z</dcterms:created>
  <dcterms:modified xsi:type="dcterms:W3CDTF">2025-05-26T09:52:09Z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2023-02-22T00:00:00Z</vt:filetime>
  </property>
  <property fmtid="{D5CDD505-2E9C-101B-9397-08002B2CF9AE}" pid="3" name="Creator">
    <vt:lpwstr>PDF Presentation Adobe Photoshop </vt:lpwstr>
  </property>
  <property fmtid="{D5CDD505-2E9C-101B-9397-08002B2CF9AE}" pid="4" name="LastSaved">
    <vt:filetime>2023-02-22T00:00:00Z</vt:filetime>
  </property>
</Properties>
</file>